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aleway"/>
      <p:regular r:id="rId19"/>
      <p:bold r:id="rId20"/>
      <p:italic r:id="rId21"/>
      <p:boldItalic r:id="rId22"/>
    </p:embeddedFont>
    <p:embeddedFont>
      <p:font typeface="Roboto"/>
      <p:regular r:id="rId23"/>
      <p:bold r:id="rId24"/>
      <p:italic r:id="rId25"/>
      <p:boldItalic r:id="rId26"/>
    </p:embeddedFont>
    <p:embeddedFont>
      <p:font typeface="Oswald Light"/>
      <p:regular r:id="rId27"/>
      <p:bold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OswaldLight-bold.fntdata"/><Relationship Id="rId27" Type="http://schemas.openxmlformats.org/officeDocument/2006/relationships/font" Target="fonts/Oswald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swald-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261083c165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261083c165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261083c165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261083c165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4d7f784061_1_3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24d7f784061_1_3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ea4f8a00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2ea4f8a00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4d7f7840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4d7f7840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56a4bc6cd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56a4bc6cd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261083c165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261083c165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4d7f7840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4d7f7840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4d7f78406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4d7f78406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4d7f784061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4d7f78406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56a4bc6cd7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56a4bc6cd7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261083c165_0_1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261083c165_0_1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13367C"/>
            </a:gs>
            <a:gs pos="100000">
              <a:schemeClr val="dk2"/>
            </a:gs>
          </a:gsLst>
          <a:lin ang="5400012" scaled="0"/>
        </a:gradFill>
      </p:bgPr>
    </p:bg>
    <p:spTree>
      <p:nvGrpSpPr>
        <p:cNvPr id="53" name="Shape 53"/>
        <p:cNvGrpSpPr/>
        <p:nvPr/>
      </p:nvGrpSpPr>
      <p:grpSpPr>
        <a:xfrm>
          <a:off x="0" y="0"/>
          <a:ext cx="0" cy="0"/>
          <a:chOff x="0" y="0"/>
          <a:chExt cx="0" cy="0"/>
        </a:xfrm>
      </p:grpSpPr>
      <p:sp>
        <p:nvSpPr>
          <p:cNvPr id="54" name="Google Shape;54;p14"/>
          <p:cNvSpPr txBox="1"/>
          <p:nvPr>
            <p:ph type="ctrTitle"/>
          </p:nvPr>
        </p:nvSpPr>
        <p:spPr>
          <a:xfrm>
            <a:off x="2668350" y="745925"/>
            <a:ext cx="3807300" cy="313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4"/>
          <p:cNvSpPr txBox="1"/>
          <p:nvPr>
            <p:ph idx="1" type="subTitle"/>
          </p:nvPr>
        </p:nvSpPr>
        <p:spPr>
          <a:xfrm>
            <a:off x="2668350" y="3888475"/>
            <a:ext cx="3807300" cy="50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Font typeface="Roboto"/>
              <a:buNone/>
              <a:defRPr sz="1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3216900" y="1653325"/>
            <a:ext cx="1599000" cy="1234800"/>
          </a:xfrm>
          <a:prstGeom prst="rect">
            <a:avLst/>
          </a:prstGeom>
        </p:spPr>
        <p:txBody>
          <a:bodyPr anchorCtr="0" anchor="ctr" bIns="91425" lIns="91425" spcFirstLastPara="1" rIns="91425" wrap="square" tIns="91425">
            <a:noAutofit/>
          </a:bodyPr>
          <a:lstStyle>
            <a:lvl1pPr lvl="0" rtl="0">
              <a:spcBef>
                <a:spcPts val="0"/>
              </a:spcBef>
              <a:spcAft>
                <a:spcPts val="0"/>
              </a:spcAft>
              <a:buSzPts val="2900"/>
              <a:buNone/>
              <a:defRPr sz="72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15"/>
          <p:cNvSpPr txBox="1"/>
          <p:nvPr>
            <p:ph idx="2" type="title"/>
          </p:nvPr>
        </p:nvSpPr>
        <p:spPr>
          <a:xfrm>
            <a:off x="3216900" y="2879675"/>
            <a:ext cx="2622000" cy="6105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Raleway"/>
              <a:buNone/>
              <a:defRPr>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59" name="Google Shape;59;p15"/>
          <p:cNvGrpSpPr/>
          <p:nvPr/>
        </p:nvGrpSpPr>
        <p:grpSpPr>
          <a:xfrm>
            <a:off x="2598300" y="1013625"/>
            <a:ext cx="95400" cy="3116250"/>
            <a:chOff x="4524300" y="1013625"/>
            <a:chExt cx="95400" cy="3116250"/>
          </a:xfrm>
        </p:grpSpPr>
        <p:sp>
          <p:nvSpPr>
            <p:cNvPr id="60" name="Google Shape;60;p15"/>
            <p:cNvSpPr/>
            <p:nvPr/>
          </p:nvSpPr>
          <p:spPr>
            <a:xfrm>
              <a:off x="4524300" y="1013625"/>
              <a:ext cx="95400" cy="1038300"/>
            </a:xfrm>
            <a:prstGeom prst="rect">
              <a:avLst/>
            </a:prstGeom>
            <a:solidFill>
              <a:srgbClr val="C8AEF8">
                <a:alpha val="5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p:nvPr/>
          </p:nvSpPr>
          <p:spPr>
            <a:xfrm>
              <a:off x="4524300" y="1534125"/>
              <a:ext cx="95400" cy="1038300"/>
            </a:xfrm>
            <a:prstGeom prst="rect">
              <a:avLst/>
            </a:prstGeom>
            <a:solidFill>
              <a:srgbClr val="878FFF">
                <a:alpha val="73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p:nvPr/>
          </p:nvSpPr>
          <p:spPr>
            <a:xfrm>
              <a:off x="4524300" y="2053275"/>
              <a:ext cx="95400" cy="1038300"/>
            </a:xfrm>
            <a:prstGeom prst="rect">
              <a:avLst/>
            </a:prstGeom>
            <a:solidFill>
              <a:srgbClr val="9154F8">
                <a:alpha val="530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4524300" y="2565875"/>
              <a:ext cx="95400" cy="1038300"/>
            </a:xfrm>
            <a:prstGeom prst="rect">
              <a:avLst/>
            </a:prstGeom>
            <a:solidFill>
              <a:srgbClr val="35C2D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4524300" y="3091575"/>
              <a:ext cx="95400" cy="1038300"/>
            </a:xfrm>
            <a:prstGeom prst="rect">
              <a:avLst/>
            </a:prstGeom>
            <a:solidFill>
              <a:srgbClr val="CA7BEB">
                <a:alpha val="564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4524300" y="3610723"/>
              <a:ext cx="95400" cy="519000"/>
            </a:xfrm>
            <a:prstGeom prst="rect">
              <a:avLst/>
            </a:prstGeom>
            <a:solidFill>
              <a:srgbClr val="972CB4">
                <a:alpha val="74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6"/>
          <p:cNvSpPr txBox="1"/>
          <p:nvPr>
            <p:ph type="title"/>
          </p:nvPr>
        </p:nvSpPr>
        <p:spPr>
          <a:xfrm>
            <a:off x="720000" y="540000"/>
            <a:ext cx="77040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6"/>
          <p:cNvSpPr txBox="1"/>
          <p:nvPr>
            <p:ph idx="1" type="body"/>
          </p:nvPr>
        </p:nvSpPr>
        <p:spPr>
          <a:xfrm>
            <a:off x="720000" y="1447400"/>
            <a:ext cx="7704000" cy="277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Livvic"/>
              <a:buChar char="●"/>
              <a:defRPr/>
            </a:lvl1pPr>
            <a:lvl2pPr indent="-304800" lvl="1" marL="914400" rtl="0">
              <a:spcBef>
                <a:spcPts val="1000"/>
              </a:spcBef>
              <a:spcAft>
                <a:spcPts val="0"/>
              </a:spcAft>
              <a:buSzPts val="1200"/>
              <a:buFont typeface="Roboto Condensed Light"/>
              <a:buChar char="○"/>
              <a:defRPr/>
            </a:lvl2pPr>
            <a:lvl3pPr indent="-304800" lvl="2" marL="1371600" rtl="0">
              <a:spcBef>
                <a:spcPts val="1000"/>
              </a:spcBef>
              <a:spcAft>
                <a:spcPts val="0"/>
              </a:spcAft>
              <a:buSzPts val="1200"/>
              <a:buFont typeface="Roboto Condensed Light"/>
              <a:buChar char="■"/>
              <a:defRPr sz="1200"/>
            </a:lvl3pPr>
            <a:lvl4pPr indent="-304800" lvl="3" marL="1828800" rtl="0">
              <a:spcBef>
                <a:spcPts val="1600"/>
              </a:spcBef>
              <a:spcAft>
                <a:spcPts val="0"/>
              </a:spcAft>
              <a:buSzPts val="1200"/>
              <a:buFont typeface="Roboto Condensed Light"/>
              <a:buChar char="●"/>
              <a:defRPr sz="1200"/>
            </a:lvl4pPr>
            <a:lvl5pPr indent="-304800" lvl="4" marL="2286000" rtl="0">
              <a:spcBef>
                <a:spcPts val="1600"/>
              </a:spcBef>
              <a:spcAft>
                <a:spcPts val="0"/>
              </a:spcAft>
              <a:buSzPts val="1200"/>
              <a:buFont typeface="Roboto Condensed Light"/>
              <a:buChar char="○"/>
              <a:defRPr sz="1200"/>
            </a:lvl5pPr>
            <a:lvl6pPr indent="-304800" lvl="5" marL="2743200" rtl="0">
              <a:spcBef>
                <a:spcPts val="1600"/>
              </a:spcBef>
              <a:spcAft>
                <a:spcPts val="0"/>
              </a:spcAft>
              <a:buSzPts val="1200"/>
              <a:buFont typeface="Roboto Condensed Light"/>
              <a:buChar char="■"/>
              <a:defRPr sz="1200"/>
            </a:lvl6pPr>
            <a:lvl7pPr indent="-304800" lvl="6" marL="3200400" rtl="0">
              <a:spcBef>
                <a:spcPts val="1600"/>
              </a:spcBef>
              <a:spcAft>
                <a:spcPts val="0"/>
              </a:spcAft>
              <a:buSzPts val="1200"/>
              <a:buFont typeface="Roboto Condensed Light"/>
              <a:buChar char="●"/>
              <a:defRPr sz="1200"/>
            </a:lvl7pPr>
            <a:lvl8pPr indent="-304800" lvl="7" marL="3657600" rtl="0">
              <a:spcBef>
                <a:spcPts val="1600"/>
              </a:spcBef>
              <a:spcAft>
                <a:spcPts val="0"/>
              </a:spcAft>
              <a:buSzPts val="1200"/>
              <a:buFont typeface="Roboto Condensed Light"/>
              <a:buChar char="○"/>
              <a:defRPr sz="1200"/>
            </a:lvl8pPr>
            <a:lvl9pPr indent="-304800" lvl="8" marL="4114800" rtl="0">
              <a:spcBef>
                <a:spcPts val="1600"/>
              </a:spcBef>
              <a:spcAft>
                <a:spcPts val="1600"/>
              </a:spcAft>
              <a:buSzPts val="1200"/>
              <a:buFont typeface="Roboto Condensed Light"/>
              <a:buChar char="■"/>
              <a:defRPr sz="1200"/>
            </a:lvl9pPr>
          </a:lstStyle>
          <a:p/>
        </p:txBody>
      </p:sp>
      <p:grpSp>
        <p:nvGrpSpPr>
          <p:cNvPr id="69" name="Google Shape;69;p16"/>
          <p:cNvGrpSpPr/>
          <p:nvPr/>
        </p:nvGrpSpPr>
        <p:grpSpPr>
          <a:xfrm>
            <a:off x="0" y="4569046"/>
            <a:ext cx="1022509" cy="572747"/>
            <a:chOff x="-77" y="3784091"/>
            <a:chExt cx="2423582" cy="1357541"/>
          </a:xfrm>
        </p:grpSpPr>
        <p:sp>
          <p:nvSpPr>
            <p:cNvPr id="70" name="Google Shape;70;p16"/>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16"/>
          <p:cNvGrpSpPr/>
          <p:nvPr/>
        </p:nvGrpSpPr>
        <p:grpSpPr>
          <a:xfrm rot="10800000">
            <a:off x="8121500" y="-4"/>
            <a:ext cx="1022509" cy="572747"/>
            <a:chOff x="-77" y="3784091"/>
            <a:chExt cx="2423582" cy="1357541"/>
          </a:xfrm>
        </p:grpSpPr>
        <p:sp>
          <p:nvSpPr>
            <p:cNvPr id="76" name="Google Shape;76;p16"/>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 name="Shape 81"/>
        <p:cNvGrpSpPr/>
        <p:nvPr/>
      </p:nvGrpSpPr>
      <p:grpSpPr>
        <a:xfrm>
          <a:off x="0" y="0"/>
          <a:ext cx="0" cy="0"/>
          <a:chOff x="0" y="0"/>
          <a:chExt cx="0" cy="0"/>
        </a:xfrm>
      </p:grpSpPr>
      <p:sp>
        <p:nvSpPr>
          <p:cNvPr id="82" name="Google Shape;82;p17"/>
          <p:cNvSpPr txBox="1"/>
          <p:nvPr>
            <p:ph type="title"/>
          </p:nvPr>
        </p:nvSpPr>
        <p:spPr>
          <a:xfrm>
            <a:off x="5162060" y="2286734"/>
            <a:ext cx="2145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17"/>
          <p:cNvSpPr txBox="1"/>
          <p:nvPr>
            <p:ph idx="1" type="body"/>
          </p:nvPr>
        </p:nvSpPr>
        <p:spPr>
          <a:xfrm>
            <a:off x="5162065" y="2821334"/>
            <a:ext cx="2145300" cy="10278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4" name="Google Shape;84;p17"/>
          <p:cNvSpPr txBox="1"/>
          <p:nvPr>
            <p:ph idx="2" type="body"/>
          </p:nvPr>
        </p:nvSpPr>
        <p:spPr>
          <a:xfrm>
            <a:off x="1836640" y="2821334"/>
            <a:ext cx="2145300" cy="10278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17"/>
          <p:cNvSpPr txBox="1"/>
          <p:nvPr>
            <p:ph idx="3" type="title"/>
          </p:nvPr>
        </p:nvSpPr>
        <p:spPr>
          <a:xfrm>
            <a:off x="1836635" y="2286734"/>
            <a:ext cx="2145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7"/>
          <p:cNvSpPr txBox="1"/>
          <p:nvPr>
            <p:ph idx="4"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87" name="Google Shape;87;p17"/>
          <p:cNvGrpSpPr/>
          <p:nvPr/>
        </p:nvGrpSpPr>
        <p:grpSpPr>
          <a:xfrm>
            <a:off x="0" y="4569046"/>
            <a:ext cx="1022509" cy="572747"/>
            <a:chOff x="-77" y="3784091"/>
            <a:chExt cx="2423582" cy="1357541"/>
          </a:xfrm>
        </p:grpSpPr>
        <p:sp>
          <p:nvSpPr>
            <p:cNvPr id="88" name="Google Shape;88;p17"/>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 name="Google Shape;93;p17"/>
          <p:cNvGrpSpPr/>
          <p:nvPr/>
        </p:nvGrpSpPr>
        <p:grpSpPr>
          <a:xfrm flipH="1">
            <a:off x="8121500" y="4569046"/>
            <a:ext cx="1022509" cy="572747"/>
            <a:chOff x="-77" y="3784091"/>
            <a:chExt cx="2423582" cy="1357541"/>
          </a:xfrm>
        </p:grpSpPr>
        <p:sp>
          <p:nvSpPr>
            <p:cNvPr id="94" name="Google Shape;94;p17"/>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7"/>
          <p:cNvGrpSpPr/>
          <p:nvPr/>
        </p:nvGrpSpPr>
        <p:grpSpPr>
          <a:xfrm>
            <a:off x="4524300" y="1242225"/>
            <a:ext cx="95400" cy="3116250"/>
            <a:chOff x="4524300" y="1013625"/>
            <a:chExt cx="95400" cy="3116250"/>
          </a:xfrm>
        </p:grpSpPr>
        <p:sp>
          <p:nvSpPr>
            <p:cNvPr id="100" name="Google Shape;100;p17"/>
            <p:cNvSpPr/>
            <p:nvPr/>
          </p:nvSpPr>
          <p:spPr>
            <a:xfrm>
              <a:off x="4524300" y="1013625"/>
              <a:ext cx="95400" cy="1038300"/>
            </a:xfrm>
            <a:prstGeom prst="rect">
              <a:avLst/>
            </a:prstGeom>
            <a:solidFill>
              <a:srgbClr val="C8AEF8">
                <a:alpha val="5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4524300" y="1534125"/>
              <a:ext cx="95400" cy="1038300"/>
            </a:xfrm>
            <a:prstGeom prst="rect">
              <a:avLst/>
            </a:prstGeom>
            <a:solidFill>
              <a:srgbClr val="878FFF">
                <a:alpha val="73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4524300" y="2053275"/>
              <a:ext cx="95400" cy="1038300"/>
            </a:xfrm>
            <a:prstGeom prst="rect">
              <a:avLst/>
            </a:prstGeom>
            <a:solidFill>
              <a:srgbClr val="9154F8">
                <a:alpha val="530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a:off x="4524300" y="2565875"/>
              <a:ext cx="95400" cy="1038300"/>
            </a:xfrm>
            <a:prstGeom prst="rect">
              <a:avLst/>
            </a:prstGeom>
            <a:solidFill>
              <a:srgbClr val="35C2D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a:off x="4524300" y="3091575"/>
              <a:ext cx="95400" cy="1038300"/>
            </a:xfrm>
            <a:prstGeom prst="rect">
              <a:avLst/>
            </a:prstGeom>
            <a:solidFill>
              <a:srgbClr val="CA7BEB">
                <a:alpha val="564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4524300" y="3610723"/>
              <a:ext cx="95400" cy="519000"/>
            </a:xfrm>
            <a:prstGeom prst="rect">
              <a:avLst/>
            </a:prstGeom>
            <a:solidFill>
              <a:srgbClr val="972CB4">
                <a:alpha val="74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18"/>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19"/>
          <p:cNvSpPr txBox="1"/>
          <p:nvPr>
            <p:ph type="title"/>
          </p:nvPr>
        </p:nvSpPr>
        <p:spPr>
          <a:xfrm>
            <a:off x="4939700" y="1288261"/>
            <a:ext cx="1905300" cy="970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9"/>
          <p:cNvSpPr txBox="1"/>
          <p:nvPr>
            <p:ph idx="1" type="body"/>
          </p:nvPr>
        </p:nvSpPr>
        <p:spPr>
          <a:xfrm>
            <a:off x="4939700" y="2182538"/>
            <a:ext cx="1905300" cy="1803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grpSp>
        <p:nvGrpSpPr>
          <p:cNvPr id="111" name="Google Shape;111;p19"/>
          <p:cNvGrpSpPr/>
          <p:nvPr/>
        </p:nvGrpSpPr>
        <p:grpSpPr>
          <a:xfrm>
            <a:off x="4524300" y="1013625"/>
            <a:ext cx="95400" cy="3116250"/>
            <a:chOff x="4524300" y="1013625"/>
            <a:chExt cx="95400" cy="3116250"/>
          </a:xfrm>
        </p:grpSpPr>
        <p:sp>
          <p:nvSpPr>
            <p:cNvPr id="112" name="Google Shape;112;p19"/>
            <p:cNvSpPr/>
            <p:nvPr/>
          </p:nvSpPr>
          <p:spPr>
            <a:xfrm>
              <a:off x="4524300" y="1013625"/>
              <a:ext cx="95400" cy="1038300"/>
            </a:xfrm>
            <a:prstGeom prst="rect">
              <a:avLst/>
            </a:prstGeom>
            <a:solidFill>
              <a:srgbClr val="C8AEF8">
                <a:alpha val="5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p:nvPr/>
          </p:nvSpPr>
          <p:spPr>
            <a:xfrm>
              <a:off x="4524300" y="1534125"/>
              <a:ext cx="95400" cy="1038300"/>
            </a:xfrm>
            <a:prstGeom prst="rect">
              <a:avLst/>
            </a:prstGeom>
            <a:solidFill>
              <a:srgbClr val="878FFF">
                <a:alpha val="73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p:nvPr/>
          </p:nvSpPr>
          <p:spPr>
            <a:xfrm>
              <a:off x="4524300" y="2053275"/>
              <a:ext cx="95400" cy="1038300"/>
            </a:xfrm>
            <a:prstGeom prst="rect">
              <a:avLst/>
            </a:prstGeom>
            <a:solidFill>
              <a:srgbClr val="9154F8">
                <a:alpha val="530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p:nvPr/>
          </p:nvSpPr>
          <p:spPr>
            <a:xfrm>
              <a:off x="4524300" y="2565875"/>
              <a:ext cx="95400" cy="1038300"/>
            </a:xfrm>
            <a:prstGeom prst="rect">
              <a:avLst/>
            </a:prstGeom>
            <a:solidFill>
              <a:srgbClr val="35C2D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p:nvPr/>
          </p:nvSpPr>
          <p:spPr>
            <a:xfrm>
              <a:off x="4524300" y="3091575"/>
              <a:ext cx="95400" cy="1038300"/>
            </a:xfrm>
            <a:prstGeom prst="rect">
              <a:avLst/>
            </a:prstGeom>
            <a:solidFill>
              <a:srgbClr val="CA7BEB">
                <a:alpha val="564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4524300" y="3610723"/>
              <a:ext cx="95400" cy="519000"/>
            </a:xfrm>
            <a:prstGeom prst="rect">
              <a:avLst/>
            </a:prstGeom>
            <a:solidFill>
              <a:srgbClr val="972CB4">
                <a:alpha val="74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8" name="Shape 118"/>
        <p:cNvGrpSpPr/>
        <p:nvPr/>
      </p:nvGrpSpPr>
      <p:grpSpPr>
        <a:xfrm>
          <a:off x="0" y="0"/>
          <a:ext cx="0" cy="0"/>
          <a:chOff x="0" y="0"/>
          <a:chExt cx="0" cy="0"/>
        </a:xfrm>
      </p:grpSpPr>
      <p:sp>
        <p:nvSpPr>
          <p:cNvPr id="119" name="Google Shape;119;p20"/>
          <p:cNvSpPr txBox="1"/>
          <p:nvPr>
            <p:ph type="title"/>
          </p:nvPr>
        </p:nvSpPr>
        <p:spPr>
          <a:xfrm>
            <a:off x="2235000" y="1340850"/>
            <a:ext cx="4674000" cy="246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8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120" name="Google Shape;120;p20"/>
          <p:cNvGrpSpPr/>
          <p:nvPr/>
        </p:nvGrpSpPr>
        <p:grpSpPr>
          <a:xfrm>
            <a:off x="-77" y="3784091"/>
            <a:ext cx="2423582" cy="1357541"/>
            <a:chOff x="-77" y="3784091"/>
            <a:chExt cx="2423582" cy="1357541"/>
          </a:xfrm>
        </p:grpSpPr>
        <p:sp>
          <p:nvSpPr>
            <p:cNvPr id="121" name="Google Shape;121;p20"/>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20"/>
          <p:cNvGrpSpPr/>
          <p:nvPr/>
        </p:nvGrpSpPr>
        <p:grpSpPr>
          <a:xfrm rot="10800000">
            <a:off x="6720423" y="-9"/>
            <a:ext cx="2423582" cy="1357541"/>
            <a:chOff x="-77" y="3784091"/>
            <a:chExt cx="2423582" cy="1357541"/>
          </a:xfrm>
        </p:grpSpPr>
        <p:sp>
          <p:nvSpPr>
            <p:cNvPr id="127" name="Google Shape;127;p20"/>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2" name="Shape 132"/>
        <p:cNvGrpSpPr/>
        <p:nvPr/>
      </p:nvGrpSpPr>
      <p:grpSpPr>
        <a:xfrm>
          <a:off x="0" y="0"/>
          <a:ext cx="0" cy="0"/>
          <a:chOff x="0" y="0"/>
          <a:chExt cx="0" cy="0"/>
        </a:xfrm>
      </p:grpSpPr>
      <p:sp>
        <p:nvSpPr>
          <p:cNvPr id="133" name="Google Shape;133;p21"/>
          <p:cNvSpPr txBox="1"/>
          <p:nvPr>
            <p:ph type="title"/>
          </p:nvPr>
        </p:nvSpPr>
        <p:spPr>
          <a:xfrm>
            <a:off x="1052800" y="1689450"/>
            <a:ext cx="2617200" cy="87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4" name="Google Shape;134;p21"/>
          <p:cNvSpPr txBox="1"/>
          <p:nvPr>
            <p:ph idx="1" type="subTitle"/>
          </p:nvPr>
        </p:nvSpPr>
        <p:spPr>
          <a:xfrm>
            <a:off x="1638300" y="2658650"/>
            <a:ext cx="2031600" cy="66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800">
                <a:latin typeface="Oswald"/>
                <a:ea typeface="Oswald"/>
                <a:cs typeface="Oswald"/>
                <a:sym typeface="Oswa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5" name="Google Shape;135;p21"/>
          <p:cNvSpPr txBox="1"/>
          <p:nvPr>
            <p:ph idx="2" type="body"/>
          </p:nvPr>
        </p:nvSpPr>
        <p:spPr>
          <a:xfrm>
            <a:off x="4001475" y="1440000"/>
            <a:ext cx="4422600" cy="2263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grpSp>
        <p:nvGrpSpPr>
          <p:cNvPr id="136" name="Google Shape;136;p21"/>
          <p:cNvGrpSpPr/>
          <p:nvPr/>
        </p:nvGrpSpPr>
        <p:grpSpPr>
          <a:xfrm>
            <a:off x="720000" y="1013625"/>
            <a:ext cx="95400" cy="3116250"/>
            <a:chOff x="4524300" y="1013625"/>
            <a:chExt cx="95400" cy="3116250"/>
          </a:xfrm>
        </p:grpSpPr>
        <p:sp>
          <p:nvSpPr>
            <p:cNvPr id="137" name="Google Shape;137;p21"/>
            <p:cNvSpPr/>
            <p:nvPr/>
          </p:nvSpPr>
          <p:spPr>
            <a:xfrm>
              <a:off x="4524300" y="1013625"/>
              <a:ext cx="95400" cy="1038300"/>
            </a:xfrm>
            <a:prstGeom prst="rect">
              <a:avLst/>
            </a:prstGeom>
            <a:solidFill>
              <a:srgbClr val="C8AEF8">
                <a:alpha val="5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a:off x="4524300" y="1534125"/>
              <a:ext cx="95400" cy="1038300"/>
            </a:xfrm>
            <a:prstGeom prst="rect">
              <a:avLst/>
            </a:prstGeom>
            <a:solidFill>
              <a:srgbClr val="878FFF">
                <a:alpha val="73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p:nvPr/>
          </p:nvSpPr>
          <p:spPr>
            <a:xfrm>
              <a:off x="4524300" y="2053275"/>
              <a:ext cx="95400" cy="1038300"/>
            </a:xfrm>
            <a:prstGeom prst="rect">
              <a:avLst/>
            </a:prstGeom>
            <a:solidFill>
              <a:srgbClr val="9154F8">
                <a:alpha val="530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p:nvPr/>
          </p:nvSpPr>
          <p:spPr>
            <a:xfrm>
              <a:off x="4524300" y="2565875"/>
              <a:ext cx="95400" cy="1038300"/>
            </a:xfrm>
            <a:prstGeom prst="rect">
              <a:avLst/>
            </a:prstGeom>
            <a:solidFill>
              <a:srgbClr val="35C2D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1"/>
            <p:cNvSpPr/>
            <p:nvPr/>
          </p:nvSpPr>
          <p:spPr>
            <a:xfrm>
              <a:off x="4524300" y="3091575"/>
              <a:ext cx="95400" cy="1038300"/>
            </a:xfrm>
            <a:prstGeom prst="rect">
              <a:avLst/>
            </a:prstGeom>
            <a:solidFill>
              <a:srgbClr val="CA7BEB">
                <a:alpha val="564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a:off x="4524300" y="3610723"/>
              <a:ext cx="95400" cy="519000"/>
            </a:xfrm>
            <a:prstGeom prst="rect">
              <a:avLst/>
            </a:prstGeom>
            <a:solidFill>
              <a:srgbClr val="972CB4">
                <a:alpha val="74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sp>
        <p:nvSpPr>
          <p:cNvPr id="144" name="Google Shape;144;p22"/>
          <p:cNvSpPr txBox="1"/>
          <p:nvPr>
            <p:ph type="title"/>
          </p:nvPr>
        </p:nvSpPr>
        <p:spPr>
          <a:xfrm>
            <a:off x="1552575" y="531500"/>
            <a:ext cx="4714800" cy="1533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sz="3400">
                <a:solidFill>
                  <a:schemeClr val="lt1"/>
                </a:solidFill>
              </a:defRPr>
            </a:lvl1pPr>
            <a:lvl2pPr lvl="1" rtl="0">
              <a:spcBef>
                <a:spcPts val="0"/>
              </a:spcBef>
              <a:spcAft>
                <a:spcPts val="0"/>
              </a:spcAft>
              <a:buClr>
                <a:schemeClr val="lt1"/>
              </a:buClr>
              <a:buSzPts val="2800"/>
              <a:buNone/>
              <a:defRPr>
                <a:solidFill>
                  <a:schemeClr val="lt1"/>
                </a:solidFill>
                <a:latin typeface="Raleway"/>
                <a:ea typeface="Raleway"/>
                <a:cs typeface="Raleway"/>
                <a:sym typeface="Raleway"/>
              </a:defRPr>
            </a:lvl2pPr>
            <a:lvl3pPr lvl="2" rtl="0">
              <a:spcBef>
                <a:spcPts val="0"/>
              </a:spcBef>
              <a:spcAft>
                <a:spcPts val="0"/>
              </a:spcAft>
              <a:buClr>
                <a:schemeClr val="lt1"/>
              </a:buClr>
              <a:buSzPts val="2800"/>
              <a:buNone/>
              <a:defRPr>
                <a:solidFill>
                  <a:schemeClr val="lt1"/>
                </a:solidFill>
                <a:latin typeface="Raleway"/>
                <a:ea typeface="Raleway"/>
                <a:cs typeface="Raleway"/>
                <a:sym typeface="Raleway"/>
              </a:defRPr>
            </a:lvl3pPr>
            <a:lvl4pPr lvl="3" rtl="0">
              <a:spcBef>
                <a:spcPts val="0"/>
              </a:spcBef>
              <a:spcAft>
                <a:spcPts val="0"/>
              </a:spcAft>
              <a:buClr>
                <a:schemeClr val="lt1"/>
              </a:buClr>
              <a:buSzPts val="2800"/>
              <a:buNone/>
              <a:defRPr>
                <a:solidFill>
                  <a:schemeClr val="lt1"/>
                </a:solidFill>
                <a:latin typeface="Raleway"/>
                <a:ea typeface="Raleway"/>
                <a:cs typeface="Raleway"/>
                <a:sym typeface="Raleway"/>
              </a:defRPr>
            </a:lvl4pPr>
            <a:lvl5pPr lvl="4" rtl="0">
              <a:spcBef>
                <a:spcPts val="0"/>
              </a:spcBef>
              <a:spcAft>
                <a:spcPts val="0"/>
              </a:spcAft>
              <a:buClr>
                <a:schemeClr val="lt1"/>
              </a:buClr>
              <a:buSzPts val="2800"/>
              <a:buNone/>
              <a:defRPr>
                <a:solidFill>
                  <a:schemeClr val="lt1"/>
                </a:solidFill>
                <a:latin typeface="Raleway"/>
                <a:ea typeface="Raleway"/>
                <a:cs typeface="Raleway"/>
                <a:sym typeface="Raleway"/>
              </a:defRPr>
            </a:lvl5pPr>
            <a:lvl6pPr lvl="5" rtl="0">
              <a:spcBef>
                <a:spcPts val="0"/>
              </a:spcBef>
              <a:spcAft>
                <a:spcPts val="0"/>
              </a:spcAft>
              <a:buClr>
                <a:schemeClr val="lt1"/>
              </a:buClr>
              <a:buSzPts val="2800"/>
              <a:buNone/>
              <a:defRPr>
                <a:solidFill>
                  <a:schemeClr val="lt1"/>
                </a:solidFill>
                <a:latin typeface="Raleway"/>
                <a:ea typeface="Raleway"/>
                <a:cs typeface="Raleway"/>
                <a:sym typeface="Raleway"/>
              </a:defRPr>
            </a:lvl6pPr>
            <a:lvl7pPr lvl="6" rtl="0">
              <a:spcBef>
                <a:spcPts val="0"/>
              </a:spcBef>
              <a:spcAft>
                <a:spcPts val="0"/>
              </a:spcAft>
              <a:buClr>
                <a:schemeClr val="lt1"/>
              </a:buClr>
              <a:buSzPts val="2800"/>
              <a:buNone/>
              <a:defRPr>
                <a:solidFill>
                  <a:schemeClr val="lt1"/>
                </a:solidFill>
                <a:latin typeface="Raleway"/>
                <a:ea typeface="Raleway"/>
                <a:cs typeface="Raleway"/>
                <a:sym typeface="Raleway"/>
              </a:defRPr>
            </a:lvl7pPr>
            <a:lvl8pPr lvl="7" rtl="0">
              <a:spcBef>
                <a:spcPts val="0"/>
              </a:spcBef>
              <a:spcAft>
                <a:spcPts val="0"/>
              </a:spcAft>
              <a:buClr>
                <a:schemeClr val="lt1"/>
              </a:buClr>
              <a:buSzPts val="2800"/>
              <a:buNone/>
              <a:defRPr>
                <a:solidFill>
                  <a:schemeClr val="lt1"/>
                </a:solidFill>
                <a:latin typeface="Raleway"/>
                <a:ea typeface="Raleway"/>
                <a:cs typeface="Raleway"/>
                <a:sym typeface="Raleway"/>
              </a:defRPr>
            </a:lvl8pPr>
            <a:lvl9pPr lvl="8" rtl="0">
              <a:spcBef>
                <a:spcPts val="0"/>
              </a:spcBef>
              <a:spcAft>
                <a:spcPts val="0"/>
              </a:spcAft>
              <a:buClr>
                <a:schemeClr val="lt1"/>
              </a:buClr>
              <a:buSzPts val="2800"/>
              <a:buNone/>
              <a:defRPr>
                <a:solidFill>
                  <a:schemeClr val="lt1"/>
                </a:solidFill>
                <a:latin typeface="Raleway"/>
                <a:ea typeface="Raleway"/>
                <a:cs typeface="Raleway"/>
                <a:sym typeface="Raleway"/>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5" name="Shape 145"/>
        <p:cNvGrpSpPr/>
        <p:nvPr/>
      </p:nvGrpSpPr>
      <p:grpSpPr>
        <a:xfrm>
          <a:off x="0" y="0"/>
          <a:ext cx="0" cy="0"/>
          <a:chOff x="0" y="0"/>
          <a:chExt cx="0" cy="0"/>
        </a:xfrm>
      </p:grpSpPr>
      <p:sp>
        <p:nvSpPr>
          <p:cNvPr id="146" name="Google Shape;146;p23"/>
          <p:cNvSpPr txBox="1"/>
          <p:nvPr>
            <p:ph hasCustomPrompt="1" type="title"/>
          </p:nvPr>
        </p:nvSpPr>
        <p:spPr>
          <a:xfrm>
            <a:off x="1903250" y="1834838"/>
            <a:ext cx="5337600" cy="112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7" name="Google Shape;147;p23"/>
          <p:cNvSpPr txBox="1"/>
          <p:nvPr>
            <p:ph idx="1" type="body"/>
          </p:nvPr>
        </p:nvSpPr>
        <p:spPr>
          <a:xfrm>
            <a:off x="2524200" y="2955575"/>
            <a:ext cx="4095600" cy="353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500"/>
            </a:lvl1pPr>
            <a:lvl2pPr indent="-317500" lvl="1" marL="914400" rtl="0" algn="ctr">
              <a:spcBef>
                <a:spcPts val="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grpSp>
        <p:nvGrpSpPr>
          <p:cNvPr id="148" name="Google Shape;148;p23"/>
          <p:cNvGrpSpPr/>
          <p:nvPr/>
        </p:nvGrpSpPr>
        <p:grpSpPr>
          <a:xfrm flipH="1">
            <a:off x="6720423" y="3784091"/>
            <a:ext cx="2423582" cy="1357541"/>
            <a:chOff x="-77" y="3784091"/>
            <a:chExt cx="2423582" cy="1357541"/>
          </a:xfrm>
        </p:grpSpPr>
        <p:sp>
          <p:nvSpPr>
            <p:cNvPr id="149" name="Google Shape;149;p23"/>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23"/>
          <p:cNvGrpSpPr/>
          <p:nvPr/>
        </p:nvGrpSpPr>
        <p:grpSpPr>
          <a:xfrm flipH="1" rot="10800000">
            <a:off x="-77" y="-9"/>
            <a:ext cx="2423582" cy="1357541"/>
            <a:chOff x="-77" y="3784091"/>
            <a:chExt cx="2423582" cy="1357541"/>
          </a:xfrm>
        </p:grpSpPr>
        <p:sp>
          <p:nvSpPr>
            <p:cNvPr id="155" name="Google Shape;155;p23"/>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60" name="Shape 16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
    <p:spTree>
      <p:nvGrpSpPr>
        <p:cNvPr id="161" name="Shape 161"/>
        <p:cNvGrpSpPr/>
        <p:nvPr/>
      </p:nvGrpSpPr>
      <p:grpSpPr>
        <a:xfrm>
          <a:off x="0" y="0"/>
          <a:ext cx="0" cy="0"/>
          <a:chOff x="0" y="0"/>
          <a:chExt cx="0" cy="0"/>
        </a:xfrm>
      </p:grpSpPr>
      <p:sp>
        <p:nvSpPr>
          <p:cNvPr id="162" name="Google Shape;162;p25"/>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63" name="Google Shape;163;p25"/>
          <p:cNvGrpSpPr/>
          <p:nvPr/>
        </p:nvGrpSpPr>
        <p:grpSpPr>
          <a:xfrm>
            <a:off x="0" y="4569046"/>
            <a:ext cx="1022509" cy="572747"/>
            <a:chOff x="-77" y="3784091"/>
            <a:chExt cx="2423582" cy="1357541"/>
          </a:xfrm>
        </p:grpSpPr>
        <p:sp>
          <p:nvSpPr>
            <p:cNvPr id="164" name="Google Shape;164;p25"/>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5"/>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5"/>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25"/>
          <p:cNvGrpSpPr/>
          <p:nvPr/>
        </p:nvGrpSpPr>
        <p:grpSpPr>
          <a:xfrm flipH="1">
            <a:off x="8121500" y="4569046"/>
            <a:ext cx="1022509" cy="572747"/>
            <a:chOff x="-77" y="3784091"/>
            <a:chExt cx="2423582" cy="1357541"/>
          </a:xfrm>
        </p:grpSpPr>
        <p:sp>
          <p:nvSpPr>
            <p:cNvPr id="170" name="Google Shape;170;p25"/>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
    <p:spTree>
      <p:nvGrpSpPr>
        <p:cNvPr id="175" name="Shape 175"/>
        <p:cNvGrpSpPr/>
        <p:nvPr/>
      </p:nvGrpSpPr>
      <p:grpSpPr>
        <a:xfrm>
          <a:off x="0" y="0"/>
          <a:ext cx="0" cy="0"/>
          <a:chOff x="0" y="0"/>
          <a:chExt cx="0" cy="0"/>
        </a:xfrm>
      </p:grpSpPr>
      <p:sp>
        <p:nvSpPr>
          <p:cNvPr id="176" name="Google Shape;176;p26"/>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77" name="Google Shape;177;p26"/>
          <p:cNvGrpSpPr/>
          <p:nvPr/>
        </p:nvGrpSpPr>
        <p:grpSpPr>
          <a:xfrm>
            <a:off x="311515" y="1013625"/>
            <a:ext cx="95400" cy="3116250"/>
            <a:chOff x="4524300" y="1013625"/>
            <a:chExt cx="95400" cy="3116250"/>
          </a:xfrm>
        </p:grpSpPr>
        <p:sp>
          <p:nvSpPr>
            <p:cNvPr id="178" name="Google Shape;178;p26"/>
            <p:cNvSpPr/>
            <p:nvPr/>
          </p:nvSpPr>
          <p:spPr>
            <a:xfrm>
              <a:off x="4524300" y="1013625"/>
              <a:ext cx="95400" cy="1038300"/>
            </a:xfrm>
            <a:prstGeom prst="rect">
              <a:avLst/>
            </a:prstGeom>
            <a:solidFill>
              <a:srgbClr val="C8AEF8">
                <a:alpha val="5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p:nvPr/>
          </p:nvSpPr>
          <p:spPr>
            <a:xfrm>
              <a:off x="4524300" y="1534125"/>
              <a:ext cx="95400" cy="1038300"/>
            </a:xfrm>
            <a:prstGeom prst="rect">
              <a:avLst/>
            </a:prstGeom>
            <a:solidFill>
              <a:srgbClr val="878FFF">
                <a:alpha val="73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6"/>
            <p:cNvSpPr/>
            <p:nvPr/>
          </p:nvSpPr>
          <p:spPr>
            <a:xfrm>
              <a:off x="4524300" y="2053275"/>
              <a:ext cx="95400" cy="1038300"/>
            </a:xfrm>
            <a:prstGeom prst="rect">
              <a:avLst/>
            </a:prstGeom>
            <a:solidFill>
              <a:srgbClr val="9154F8">
                <a:alpha val="530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p:nvPr/>
          </p:nvSpPr>
          <p:spPr>
            <a:xfrm>
              <a:off x="4524300" y="2565875"/>
              <a:ext cx="95400" cy="1038300"/>
            </a:xfrm>
            <a:prstGeom prst="rect">
              <a:avLst/>
            </a:prstGeom>
            <a:solidFill>
              <a:srgbClr val="35C2D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6"/>
            <p:cNvSpPr/>
            <p:nvPr/>
          </p:nvSpPr>
          <p:spPr>
            <a:xfrm>
              <a:off x="4524300" y="3091575"/>
              <a:ext cx="95400" cy="1038300"/>
            </a:xfrm>
            <a:prstGeom prst="rect">
              <a:avLst/>
            </a:prstGeom>
            <a:solidFill>
              <a:srgbClr val="CA7BEB">
                <a:alpha val="564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a:off x="4524300" y="3610723"/>
              <a:ext cx="95400" cy="519000"/>
            </a:xfrm>
            <a:prstGeom prst="rect">
              <a:avLst/>
            </a:prstGeom>
            <a:solidFill>
              <a:srgbClr val="972CB4">
                <a:alpha val="74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
    <p:spTree>
      <p:nvGrpSpPr>
        <p:cNvPr id="184" name="Shape 184"/>
        <p:cNvGrpSpPr/>
        <p:nvPr/>
      </p:nvGrpSpPr>
      <p:grpSpPr>
        <a:xfrm>
          <a:off x="0" y="0"/>
          <a:ext cx="0" cy="0"/>
          <a:chOff x="0" y="0"/>
          <a:chExt cx="0" cy="0"/>
        </a:xfrm>
      </p:grpSpPr>
      <p:sp>
        <p:nvSpPr>
          <p:cNvPr id="185" name="Google Shape;185;p27"/>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86" name="Google Shape;186;p27"/>
          <p:cNvGrpSpPr/>
          <p:nvPr/>
        </p:nvGrpSpPr>
        <p:grpSpPr>
          <a:xfrm flipH="1">
            <a:off x="8121500" y="4569046"/>
            <a:ext cx="1022509" cy="572747"/>
            <a:chOff x="-77" y="3784091"/>
            <a:chExt cx="2423582" cy="1357541"/>
          </a:xfrm>
        </p:grpSpPr>
        <p:sp>
          <p:nvSpPr>
            <p:cNvPr id="187" name="Google Shape;187;p27"/>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7"/>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27"/>
          <p:cNvGrpSpPr/>
          <p:nvPr/>
        </p:nvGrpSpPr>
        <p:grpSpPr>
          <a:xfrm flipH="1" rot="10800000">
            <a:off x="0" y="-4"/>
            <a:ext cx="1022509" cy="572747"/>
            <a:chOff x="-77" y="3784091"/>
            <a:chExt cx="2423582" cy="1357541"/>
          </a:xfrm>
        </p:grpSpPr>
        <p:sp>
          <p:nvSpPr>
            <p:cNvPr id="193" name="Google Shape;193;p27"/>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_1_1">
    <p:spTree>
      <p:nvGrpSpPr>
        <p:cNvPr id="198" name="Shape 198"/>
        <p:cNvGrpSpPr/>
        <p:nvPr/>
      </p:nvGrpSpPr>
      <p:grpSpPr>
        <a:xfrm>
          <a:off x="0" y="0"/>
          <a:ext cx="0" cy="0"/>
          <a:chOff x="0" y="0"/>
          <a:chExt cx="0" cy="0"/>
        </a:xfrm>
      </p:grpSpPr>
      <p:sp>
        <p:nvSpPr>
          <p:cNvPr id="199" name="Google Shape;199;p28"/>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00" name="Google Shape;200;p28"/>
          <p:cNvGrpSpPr/>
          <p:nvPr/>
        </p:nvGrpSpPr>
        <p:grpSpPr>
          <a:xfrm flipH="1" rot="10800000">
            <a:off x="0" y="-4"/>
            <a:ext cx="1022509" cy="572747"/>
            <a:chOff x="-77" y="3784091"/>
            <a:chExt cx="2423582" cy="1357541"/>
          </a:xfrm>
        </p:grpSpPr>
        <p:sp>
          <p:nvSpPr>
            <p:cNvPr id="201" name="Google Shape;201;p28"/>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8"/>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28"/>
          <p:cNvGrpSpPr/>
          <p:nvPr/>
        </p:nvGrpSpPr>
        <p:grpSpPr>
          <a:xfrm rot="10800000">
            <a:off x="8121500" y="-4"/>
            <a:ext cx="1022509" cy="572747"/>
            <a:chOff x="-77" y="3784091"/>
            <a:chExt cx="2423582" cy="1357541"/>
          </a:xfrm>
        </p:grpSpPr>
        <p:sp>
          <p:nvSpPr>
            <p:cNvPr id="207" name="Google Shape;207;p28"/>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8"/>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8"/>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8"/>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_1_1_1">
    <p:spTree>
      <p:nvGrpSpPr>
        <p:cNvPr id="212" name="Shape 212"/>
        <p:cNvGrpSpPr/>
        <p:nvPr/>
      </p:nvGrpSpPr>
      <p:grpSpPr>
        <a:xfrm>
          <a:off x="0" y="0"/>
          <a:ext cx="0" cy="0"/>
          <a:chOff x="0" y="0"/>
          <a:chExt cx="0" cy="0"/>
        </a:xfrm>
      </p:grpSpPr>
      <p:sp>
        <p:nvSpPr>
          <p:cNvPr id="213" name="Google Shape;213;p29"/>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14" name="Google Shape;214;p29"/>
          <p:cNvGrpSpPr/>
          <p:nvPr/>
        </p:nvGrpSpPr>
        <p:grpSpPr>
          <a:xfrm flipH="1" rot="-5400000">
            <a:off x="8346375" y="2285371"/>
            <a:ext cx="1022509" cy="572747"/>
            <a:chOff x="-77" y="3784091"/>
            <a:chExt cx="2423582" cy="1357541"/>
          </a:xfrm>
        </p:grpSpPr>
        <p:sp>
          <p:nvSpPr>
            <p:cNvPr id="215" name="Google Shape;215;p29"/>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29"/>
          <p:cNvGrpSpPr/>
          <p:nvPr/>
        </p:nvGrpSpPr>
        <p:grpSpPr>
          <a:xfrm flipH="1" rot="5400000">
            <a:off x="-224875" y="2285371"/>
            <a:ext cx="1022509" cy="572747"/>
            <a:chOff x="-77" y="3784091"/>
            <a:chExt cx="2423582" cy="1357541"/>
          </a:xfrm>
        </p:grpSpPr>
        <p:sp>
          <p:nvSpPr>
            <p:cNvPr id="221" name="Google Shape;221;p29"/>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9"/>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9"/>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_1_1_1_1">
    <p:spTree>
      <p:nvGrpSpPr>
        <p:cNvPr id="226" name="Shape 226"/>
        <p:cNvGrpSpPr/>
        <p:nvPr/>
      </p:nvGrpSpPr>
      <p:grpSpPr>
        <a:xfrm>
          <a:off x="0" y="0"/>
          <a:ext cx="0" cy="0"/>
          <a:chOff x="0" y="0"/>
          <a:chExt cx="0" cy="0"/>
        </a:xfrm>
      </p:grpSpPr>
      <p:sp>
        <p:nvSpPr>
          <p:cNvPr id="227" name="Google Shape;227;p30"/>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28" name="Google Shape;228;p30"/>
          <p:cNvGrpSpPr/>
          <p:nvPr/>
        </p:nvGrpSpPr>
        <p:grpSpPr>
          <a:xfrm flipH="1" rot="-5400000">
            <a:off x="8346375" y="224871"/>
            <a:ext cx="1022509" cy="572747"/>
            <a:chOff x="-77" y="3784091"/>
            <a:chExt cx="2423582" cy="1357541"/>
          </a:xfrm>
        </p:grpSpPr>
        <p:sp>
          <p:nvSpPr>
            <p:cNvPr id="229" name="Google Shape;229;p30"/>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0"/>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0"/>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0"/>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0"/>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30"/>
          <p:cNvGrpSpPr/>
          <p:nvPr/>
        </p:nvGrpSpPr>
        <p:grpSpPr>
          <a:xfrm flipH="1" rot="5400000">
            <a:off x="-224875" y="4345871"/>
            <a:ext cx="1022509" cy="572747"/>
            <a:chOff x="-77" y="3784091"/>
            <a:chExt cx="2423582" cy="1357541"/>
          </a:xfrm>
        </p:grpSpPr>
        <p:sp>
          <p:nvSpPr>
            <p:cNvPr id="235" name="Google Shape;235;p30"/>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0"/>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0"/>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1_1_1_1_1_1">
    <p:spTree>
      <p:nvGrpSpPr>
        <p:cNvPr id="240" name="Shape 240"/>
        <p:cNvGrpSpPr/>
        <p:nvPr/>
      </p:nvGrpSpPr>
      <p:grpSpPr>
        <a:xfrm>
          <a:off x="0" y="0"/>
          <a:ext cx="0" cy="0"/>
          <a:chOff x="0" y="0"/>
          <a:chExt cx="0" cy="0"/>
        </a:xfrm>
      </p:grpSpPr>
      <p:sp>
        <p:nvSpPr>
          <p:cNvPr id="241" name="Google Shape;241;p31"/>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42" name="Google Shape;242;p31"/>
          <p:cNvGrpSpPr/>
          <p:nvPr/>
        </p:nvGrpSpPr>
        <p:grpSpPr>
          <a:xfrm>
            <a:off x="8748550" y="1013625"/>
            <a:ext cx="95400" cy="3116250"/>
            <a:chOff x="4524300" y="1013625"/>
            <a:chExt cx="95400" cy="3116250"/>
          </a:xfrm>
        </p:grpSpPr>
        <p:sp>
          <p:nvSpPr>
            <p:cNvPr id="243" name="Google Shape;243;p31"/>
            <p:cNvSpPr/>
            <p:nvPr/>
          </p:nvSpPr>
          <p:spPr>
            <a:xfrm>
              <a:off x="4524300" y="1013625"/>
              <a:ext cx="95400" cy="1038300"/>
            </a:xfrm>
            <a:prstGeom prst="rect">
              <a:avLst/>
            </a:prstGeom>
            <a:solidFill>
              <a:srgbClr val="C8AEF8">
                <a:alpha val="5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p:nvPr/>
          </p:nvSpPr>
          <p:spPr>
            <a:xfrm>
              <a:off x="4524300" y="1534125"/>
              <a:ext cx="95400" cy="1038300"/>
            </a:xfrm>
            <a:prstGeom prst="rect">
              <a:avLst/>
            </a:prstGeom>
            <a:solidFill>
              <a:srgbClr val="878FFF">
                <a:alpha val="73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1"/>
            <p:cNvSpPr/>
            <p:nvPr/>
          </p:nvSpPr>
          <p:spPr>
            <a:xfrm>
              <a:off x="4524300" y="2053275"/>
              <a:ext cx="95400" cy="1038300"/>
            </a:xfrm>
            <a:prstGeom prst="rect">
              <a:avLst/>
            </a:prstGeom>
            <a:solidFill>
              <a:srgbClr val="9154F8">
                <a:alpha val="530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1"/>
            <p:cNvSpPr/>
            <p:nvPr/>
          </p:nvSpPr>
          <p:spPr>
            <a:xfrm>
              <a:off x="4524300" y="2565875"/>
              <a:ext cx="95400" cy="1038300"/>
            </a:xfrm>
            <a:prstGeom prst="rect">
              <a:avLst/>
            </a:prstGeom>
            <a:solidFill>
              <a:srgbClr val="35C2DF">
                <a:alpha val="7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1"/>
            <p:cNvSpPr/>
            <p:nvPr/>
          </p:nvSpPr>
          <p:spPr>
            <a:xfrm>
              <a:off x="4524300" y="3091575"/>
              <a:ext cx="95400" cy="1038300"/>
            </a:xfrm>
            <a:prstGeom prst="rect">
              <a:avLst/>
            </a:prstGeom>
            <a:solidFill>
              <a:srgbClr val="CA7BEB">
                <a:alpha val="564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p:nvPr/>
          </p:nvSpPr>
          <p:spPr>
            <a:xfrm>
              <a:off x="4524300" y="3610723"/>
              <a:ext cx="95400" cy="519000"/>
            </a:xfrm>
            <a:prstGeom prst="rect">
              <a:avLst/>
            </a:prstGeom>
            <a:solidFill>
              <a:srgbClr val="972CB4">
                <a:alpha val="743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theme" Target="../theme/theme2.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13367C"/>
            </a:gs>
            <a:gs pos="100000">
              <a:schemeClr val="dk2"/>
            </a:gs>
          </a:gsLst>
          <a:lin ang="5400012" scaled="0"/>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20000" y="540000"/>
            <a:ext cx="7704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drive.google.com/file/d/1sEZqJxQc7-IN382-pe8ROuS4jg0rHDDB/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3367C"/>
            </a:gs>
            <a:gs pos="100000">
              <a:schemeClr val="dk2"/>
            </a:gs>
          </a:gsLst>
          <a:lin ang="5400012" scaled="0"/>
        </a:gradFill>
      </p:bgPr>
    </p:bg>
    <p:spTree>
      <p:nvGrpSpPr>
        <p:cNvPr id="252" name="Shape 252"/>
        <p:cNvGrpSpPr/>
        <p:nvPr/>
      </p:nvGrpSpPr>
      <p:grpSpPr>
        <a:xfrm>
          <a:off x="0" y="0"/>
          <a:ext cx="0" cy="0"/>
          <a:chOff x="0" y="0"/>
          <a:chExt cx="0" cy="0"/>
        </a:xfrm>
      </p:grpSpPr>
      <p:sp>
        <p:nvSpPr>
          <p:cNvPr id="253" name="Google Shape;253;p32"/>
          <p:cNvSpPr txBox="1"/>
          <p:nvPr>
            <p:ph type="ctrTitle"/>
          </p:nvPr>
        </p:nvSpPr>
        <p:spPr>
          <a:xfrm>
            <a:off x="1252700" y="366050"/>
            <a:ext cx="5470500" cy="313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zh-TW" sz="4300"/>
              <a:t>Software &amp; </a:t>
            </a:r>
            <a:r>
              <a:rPr lang="zh-TW" sz="4300"/>
              <a:t>Application </a:t>
            </a:r>
            <a:endParaRPr sz="4300"/>
          </a:p>
        </p:txBody>
      </p:sp>
      <p:sp>
        <p:nvSpPr>
          <p:cNvPr id="254" name="Google Shape;254;p32"/>
          <p:cNvSpPr/>
          <p:nvPr/>
        </p:nvSpPr>
        <p:spPr>
          <a:xfrm>
            <a:off x="5646147" y="2701671"/>
            <a:ext cx="68916" cy="31575"/>
          </a:xfrm>
          <a:custGeom>
            <a:rect b="b" l="l" r="r" t="t"/>
            <a:pathLst>
              <a:path extrusionOk="0" h="1035" w="2259">
                <a:moveTo>
                  <a:pt x="125" y="899"/>
                </a:moveTo>
                <a:lnTo>
                  <a:pt x="125" y="899"/>
                </a:lnTo>
                <a:cubicBezTo>
                  <a:pt x="132" y="943"/>
                  <a:pt x="142" y="989"/>
                  <a:pt x="157" y="1035"/>
                </a:cubicBezTo>
                <a:cubicBezTo>
                  <a:pt x="157" y="1001"/>
                  <a:pt x="157" y="1001"/>
                  <a:pt x="157" y="1001"/>
                </a:cubicBezTo>
                <a:cubicBezTo>
                  <a:pt x="144" y="967"/>
                  <a:pt x="133" y="933"/>
                  <a:pt x="125" y="899"/>
                </a:cubicBezTo>
                <a:close/>
                <a:moveTo>
                  <a:pt x="891" y="1"/>
                </a:moveTo>
                <a:cubicBezTo>
                  <a:pt x="329" y="1"/>
                  <a:pt x="1" y="409"/>
                  <a:pt x="125" y="899"/>
                </a:cubicBezTo>
                <a:lnTo>
                  <a:pt x="125" y="899"/>
                </a:lnTo>
                <a:cubicBezTo>
                  <a:pt x="49" y="429"/>
                  <a:pt x="373" y="67"/>
                  <a:pt x="891" y="67"/>
                </a:cubicBezTo>
                <a:cubicBezTo>
                  <a:pt x="1491" y="67"/>
                  <a:pt x="2091" y="501"/>
                  <a:pt x="2258" y="1035"/>
                </a:cubicBezTo>
                <a:cubicBezTo>
                  <a:pt x="2258" y="1001"/>
                  <a:pt x="2258" y="1001"/>
                  <a:pt x="2258" y="1001"/>
                </a:cubicBezTo>
                <a:cubicBezTo>
                  <a:pt x="2091" y="468"/>
                  <a:pt x="1458" y="1"/>
                  <a:pt x="891" y="1"/>
                </a:cubicBezTo>
                <a:close/>
              </a:path>
            </a:pathLst>
          </a:custGeom>
          <a:solidFill>
            <a:srgbClr val="FFFF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2"/>
          <p:cNvSpPr/>
          <p:nvPr/>
        </p:nvSpPr>
        <p:spPr>
          <a:xfrm>
            <a:off x="5764205" y="2701671"/>
            <a:ext cx="68886" cy="31575"/>
          </a:xfrm>
          <a:custGeom>
            <a:rect b="b" l="l" r="r" t="t"/>
            <a:pathLst>
              <a:path extrusionOk="0" h="1035" w="2258">
                <a:moveTo>
                  <a:pt x="124" y="899"/>
                </a:moveTo>
                <a:cubicBezTo>
                  <a:pt x="131" y="943"/>
                  <a:pt x="142" y="989"/>
                  <a:pt x="156" y="1035"/>
                </a:cubicBezTo>
                <a:cubicBezTo>
                  <a:pt x="156" y="1001"/>
                  <a:pt x="156" y="1001"/>
                  <a:pt x="156" y="1001"/>
                </a:cubicBezTo>
                <a:cubicBezTo>
                  <a:pt x="143" y="967"/>
                  <a:pt x="133" y="933"/>
                  <a:pt x="124" y="899"/>
                </a:cubicBezTo>
                <a:close/>
                <a:moveTo>
                  <a:pt x="890" y="1"/>
                </a:moveTo>
                <a:cubicBezTo>
                  <a:pt x="328" y="1"/>
                  <a:pt x="0" y="409"/>
                  <a:pt x="124" y="899"/>
                </a:cubicBezTo>
                <a:lnTo>
                  <a:pt x="124" y="899"/>
                </a:lnTo>
                <a:cubicBezTo>
                  <a:pt x="49" y="429"/>
                  <a:pt x="372" y="67"/>
                  <a:pt x="890" y="67"/>
                </a:cubicBezTo>
                <a:cubicBezTo>
                  <a:pt x="1490" y="67"/>
                  <a:pt x="2091" y="501"/>
                  <a:pt x="2258" y="1035"/>
                </a:cubicBezTo>
                <a:cubicBezTo>
                  <a:pt x="2258" y="1001"/>
                  <a:pt x="2258" y="1001"/>
                  <a:pt x="2258" y="1001"/>
                </a:cubicBezTo>
                <a:cubicBezTo>
                  <a:pt x="2091" y="468"/>
                  <a:pt x="1457" y="1"/>
                  <a:pt x="890" y="1"/>
                </a:cubicBezTo>
                <a:close/>
              </a:path>
            </a:pathLst>
          </a:custGeom>
          <a:solidFill>
            <a:srgbClr val="FF52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2"/>
          <p:cNvSpPr/>
          <p:nvPr/>
        </p:nvSpPr>
        <p:spPr>
          <a:xfrm>
            <a:off x="5882232" y="2701671"/>
            <a:ext cx="68916" cy="31575"/>
          </a:xfrm>
          <a:custGeom>
            <a:rect b="b" l="l" r="r" t="t"/>
            <a:pathLst>
              <a:path extrusionOk="0" h="1035" w="2259">
                <a:moveTo>
                  <a:pt x="124" y="899"/>
                </a:moveTo>
                <a:cubicBezTo>
                  <a:pt x="131" y="943"/>
                  <a:pt x="142" y="989"/>
                  <a:pt x="157" y="1035"/>
                </a:cubicBezTo>
                <a:cubicBezTo>
                  <a:pt x="157" y="1001"/>
                  <a:pt x="157" y="1001"/>
                  <a:pt x="157" y="1001"/>
                </a:cubicBezTo>
                <a:cubicBezTo>
                  <a:pt x="144" y="967"/>
                  <a:pt x="133" y="933"/>
                  <a:pt x="124" y="899"/>
                </a:cubicBezTo>
                <a:close/>
                <a:moveTo>
                  <a:pt x="890" y="1"/>
                </a:moveTo>
                <a:cubicBezTo>
                  <a:pt x="329" y="1"/>
                  <a:pt x="1" y="409"/>
                  <a:pt x="124" y="899"/>
                </a:cubicBezTo>
                <a:lnTo>
                  <a:pt x="124" y="899"/>
                </a:lnTo>
                <a:cubicBezTo>
                  <a:pt x="49" y="429"/>
                  <a:pt x="372" y="67"/>
                  <a:pt x="890" y="67"/>
                </a:cubicBezTo>
                <a:cubicBezTo>
                  <a:pt x="1491" y="67"/>
                  <a:pt x="2091" y="501"/>
                  <a:pt x="2258" y="1035"/>
                </a:cubicBezTo>
                <a:cubicBezTo>
                  <a:pt x="2258" y="1001"/>
                  <a:pt x="2258" y="1001"/>
                  <a:pt x="2258" y="1001"/>
                </a:cubicBezTo>
                <a:cubicBezTo>
                  <a:pt x="2091" y="468"/>
                  <a:pt x="1491" y="1"/>
                  <a:pt x="890" y="1"/>
                </a:cubicBezTo>
                <a:close/>
              </a:path>
            </a:pathLst>
          </a:custGeom>
          <a:solidFill>
            <a:srgbClr val="45FF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2"/>
          <p:cNvSpPr/>
          <p:nvPr/>
        </p:nvSpPr>
        <p:spPr>
          <a:xfrm>
            <a:off x="7905503" y="1362835"/>
            <a:ext cx="53384" cy="27164"/>
          </a:xfrm>
          <a:custGeom>
            <a:rect b="b" l="l" r="r" t="t"/>
            <a:pathLst>
              <a:path extrusionOk="0" h="1036" w="2036">
                <a:moveTo>
                  <a:pt x="1001" y="1"/>
                </a:moveTo>
                <a:cubicBezTo>
                  <a:pt x="434" y="1"/>
                  <a:pt x="0" y="435"/>
                  <a:pt x="0" y="1002"/>
                </a:cubicBezTo>
                <a:lnTo>
                  <a:pt x="0" y="1035"/>
                </a:lnTo>
                <a:cubicBezTo>
                  <a:pt x="0" y="468"/>
                  <a:pt x="434" y="1"/>
                  <a:pt x="1001" y="1"/>
                </a:cubicBezTo>
                <a:close/>
                <a:moveTo>
                  <a:pt x="1001" y="1"/>
                </a:moveTo>
                <a:cubicBezTo>
                  <a:pt x="1568" y="1"/>
                  <a:pt x="2035" y="468"/>
                  <a:pt x="2035" y="1035"/>
                </a:cubicBezTo>
                <a:lnTo>
                  <a:pt x="2035" y="1002"/>
                </a:lnTo>
                <a:cubicBezTo>
                  <a:pt x="2035" y="435"/>
                  <a:pt x="1568" y="1"/>
                  <a:pt x="1001" y="1"/>
                </a:cubicBezTo>
                <a:close/>
              </a:path>
            </a:pathLst>
          </a:custGeom>
          <a:solidFill>
            <a:srgbClr val="84F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32"/>
          <p:cNvGrpSpPr/>
          <p:nvPr/>
        </p:nvGrpSpPr>
        <p:grpSpPr>
          <a:xfrm>
            <a:off x="202801" y="3721020"/>
            <a:ext cx="1208609" cy="1263241"/>
            <a:chOff x="-747068" y="-488408"/>
            <a:chExt cx="936689" cy="979029"/>
          </a:xfrm>
        </p:grpSpPr>
        <p:sp>
          <p:nvSpPr>
            <p:cNvPr id="259" name="Google Shape;259;p32"/>
            <p:cNvSpPr/>
            <p:nvPr/>
          </p:nvSpPr>
          <p:spPr>
            <a:xfrm>
              <a:off x="-747068" y="-488408"/>
              <a:ext cx="936689" cy="979029"/>
            </a:xfrm>
            <a:custGeom>
              <a:rect b="b" l="l" r="r" t="t"/>
              <a:pathLst>
                <a:path extrusionOk="0" h="20695" w="19800">
                  <a:moveTo>
                    <a:pt x="723" y="0"/>
                  </a:moveTo>
                  <a:cubicBezTo>
                    <a:pt x="326" y="0"/>
                    <a:pt x="0" y="318"/>
                    <a:pt x="0" y="714"/>
                  </a:cubicBezTo>
                  <a:lnTo>
                    <a:pt x="0" y="19973"/>
                  </a:lnTo>
                  <a:cubicBezTo>
                    <a:pt x="0" y="20370"/>
                    <a:pt x="326" y="20694"/>
                    <a:pt x="723" y="20694"/>
                  </a:cubicBezTo>
                  <a:lnTo>
                    <a:pt x="19086" y="20694"/>
                  </a:lnTo>
                  <a:cubicBezTo>
                    <a:pt x="19483" y="20694"/>
                    <a:pt x="19800" y="20370"/>
                    <a:pt x="19800" y="19973"/>
                  </a:cubicBezTo>
                  <a:lnTo>
                    <a:pt x="19800" y="714"/>
                  </a:lnTo>
                  <a:cubicBezTo>
                    <a:pt x="19800" y="318"/>
                    <a:pt x="19483" y="0"/>
                    <a:pt x="190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2"/>
            <p:cNvSpPr/>
            <p:nvPr/>
          </p:nvSpPr>
          <p:spPr>
            <a:xfrm>
              <a:off x="-747068" y="-488408"/>
              <a:ext cx="936689" cy="72097"/>
            </a:xfrm>
            <a:custGeom>
              <a:rect b="b" l="l" r="r" t="t"/>
              <a:pathLst>
                <a:path extrusionOk="0" h="1524" w="19800">
                  <a:moveTo>
                    <a:pt x="577" y="0"/>
                  </a:moveTo>
                  <a:cubicBezTo>
                    <a:pt x="260" y="0"/>
                    <a:pt x="0" y="252"/>
                    <a:pt x="0" y="571"/>
                  </a:cubicBezTo>
                  <a:lnTo>
                    <a:pt x="0" y="1524"/>
                  </a:lnTo>
                  <a:lnTo>
                    <a:pt x="19800" y="1524"/>
                  </a:lnTo>
                  <a:lnTo>
                    <a:pt x="19800" y="571"/>
                  </a:lnTo>
                  <a:cubicBezTo>
                    <a:pt x="19800" y="252"/>
                    <a:pt x="19547" y="0"/>
                    <a:pt x="19230"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2"/>
            <p:cNvSpPr/>
            <p:nvPr/>
          </p:nvSpPr>
          <p:spPr>
            <a:xfrm>
              <a:off x="-710878" y="-468634"/>
              <a:ext cx="32122" cy="32169"/>
            </a:xfrm>
            <a:custGeom>
              <a:rect b="b" l="l" r="r" t="t"/>
              <a:pathLst>
                <a:path extrusionOk="0" h="680" w="679">
                  <a:moveTo>
                    <a:pt x="341" y="0"/>
                  </a:moveTo>
                  <a:cubicBezTo>
                    <a:pt x="152" y="0"/>
                    <a:pt x="1" y="153"/>
                    <a:pt x="1" y="340"/>
                  </a:cubicBezTo>
                  <a:cubicBezTo>
                    <a:pt x="1" y="527"/>
                    <a:pt x="152" y="679"/>
                    <a:pt x="341" y="679"/>
                  </a:cubicBezTo>
                  <a:cubicBezTo>
                    <a:pt x="528" y="679"/>
                    <a:pt x="679" y="527"/>
                    <a:pt x="679" y="340"/>
                  </a:cubicBezTo>
                  <a:cubicBezTo>
                    <a:pt x="679" y="153"/>
                    <a:pt x="528" y="0"/>
                    <a:pt x="341"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2"/>
            <p:cNvSpPr/>
            <p:nvPr/>
          </p:nvSpPr>
          <p:spPr>
            <a:xfrm>
              <a:off x="-654865" y="-468634"/>
              <a:ext cx="32500" cy="32169"/>
            </a:xfrm>
            <a:custGeom>
              <a:rect b="b" l="l" r="r" t="t"/>
              <a:pathLst>
                <a:path extrusionOk="0" h="680" w="687">
                  <a:moveTo>
                    <a:pt x="340" y="0"/>
                  </a:moveTo>
                  <a:cubicBezTo>
                    <a:pt x="153" y="0"/>
                    <a:pt x="1" y="153"/>
                    <a:pt x="1" y="340"/>
                  </a:cubicBezTo>
                  <a:cubicBezTo>
                    <a:pt x="1" y="527"/>
                    <a:pt x="153" y="679"/>
                    <a:pt x="340" y="679"/>
                  </a:cubicBezTo>
                  <a:cubicBezTo>
                    <a:pt x="527" y="679"/>
                    <a:pt x="687" y="527"/>
                    <a:pt x="687" y="340"/>
                  </a:cubicBezTo>
                  <a:cubicBezTo>
                    <a:pt x="687" y="153"/>
                    <a:pt x="527" y="0"/>
                    <a:pt x="340"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2"/>
            <p:cNvSpPr/>
            <p:nvPr/>
          </p:nvSpPr>
          <p:spPr>
            <a:xfrm>
              <a:off x="-598853" y="-468634"/>
              <a:ext cx="32500" cy="32169"/>
            </a:xfrm>
            <a:custGeom>
              <a:rect b="b" l="l" r="r" t="t"/>
              <a:pathLst>
                <a:path extrusionOk="0" h="680" w="687">
                  <a:moveTo>
                    <a:pt x="347" y="0"/>
                  </a:moveTo>
                  <a:cubicBezTo>
                    <a:pt x="160" y="0"/>
                    <a:pt x="0" y="153"/>
                    <a:pt x="0" y="340"/>
                  </a:cubicBezTo>
                  <a:cubicBezTo>
                    <a:pt x="0" y="527"/>
                    <a:pt x="160" y="679"/>
                    <a:pt x="347" y="679"/>
                  </a:cubicBezTo>
                  <a:cubicBezTo>
                    <a:pt x="536" y="679"/>
                    <a:pt x="687" y="527"/>
                    <a:pt x="687" y="340"/>
                  </a:cubicBezTo>
                  <a:cubicBezTo>
                    <a:pt x="687" y="153"/>
                    <a:pt x="536" y="0"/>
                    <a:pt x="347"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2"/>
            <p:cNvSpPr/>
            <p:nvPr/>
          </p:nvSpPr>
          <p:spPr>
            <a:xfrm>
              <a:off x="-672227" y="-352163"/>
              <a:ext cx="195427" cy="34251"/>
            </a:xfrm>
            <a:custGeom>
              <a:rect b="b" l="l" r="r" t="t"/>
              <a:pathLst>
                <a:path extrusionOk="0" h="724" w="4131">
                  <a:moveTo>
                    <a:pt x="354" y="1"/>
                  </a:moveTo>
                  <a:cubicBezTo>
                    <a:pt x="158" y="1"/>
                    <a:pt x="0" y="167"/>
                    <a:pt x="0" y="361"/>
                  </a:cubicBezTo>
                  <a:cubicBezTo>
                    <a:pt x="0" y="557"/>
                    <a:pt x="158" y="723"/>
                    <a:pt x="354" y="723"/>
                  </a:cubicBezTo>
                  <a:lnTo>
                    <a:pt x="3770" y="723"/>
                  </a:lnTo>
                  <a:cubicBezTo>
                    <a:pt x="3964" y="723"/>
                    <a:pt x="4130" y="557"/>
                    <a:pt x="4130" y="361"/>
                  </a:cubicBezTo>
                  <a:cubicBezTo>
                    <a:pt x="4130" y="167"/>
                    <a:pt x="3964" y="1"/>
                    <a:pt x="3770"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2"/>
            <p:cNvSpPr/>
            <p:nvPr/>
          </p:nvSpPr>
          <p:spPr>
            <a:xfrm>
              <a:off x="-428736" y="-352163"/>
              <a:ext cx="543942" cy="34251"/>
            </a:xfrm>
            <a:custGeom>
              <a:rect b="b" l="l" r="r" t="t"/>
              <a:pathLst>
                <a:path extrusionOk="0" h="724" w="11498">
                  <a:moveTo>
                    <a:pt x="356" y="1"/>
                  </a:moveTo>
                  <a:cubicBezTo>
                    <a:pt x="160" y="1"/>
                    <a:pt x="0" y="167"/>
                    <a:pt x="0" y="361"/>
                  </a:cubicBezTo>
                  <a:cubicBezTo>
                    <a:pt x="0" y="557"/>
                    <a:pt x="160" y="723"/>
                    <a:pt x="356" y="723"/>
                  </a:cubicBezTo>
                  <a:lnTo>
                    <a:pt x="11135" y="723"/>
                  </a:lnTo>
                  <a:cubicBezTo>
                    <a:pt x="11338" y="723"/>
                    <a:pt x="11497" y="557"/>
                    <a:pt x="11497" y="361"/>
                  </a:cubicBezTo>
                  <a:cubicBezTo>
                    <a:pt x="11497" y="167"/>
                    <a:pt x="11338" y="1"/>
                    <a:pt x="111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2"/>
            <p:cNvSpPr/>
            <p:nvPr/>
          </p:nvSpPr>
          <p:spPr>
            <a:xfrm>
              <a:off x="-671234" y="-245910"/>
              <a:ext cx="55019" cy="54735"/>
            </a:xfrm>
            <a:custGeom>
              <a:rect b="b" l="l" r="r" t="t"/>
              <a:pathLst>
                <a:path extrusionOk="0" h="1157" w="1163">
                  <a:moveTo>
                    <a:pt x="577" y="1"/>
                  </a:moveTo>
                  <a:cubicBezTo>
                    <a:pt x="260" y="1"/>
                    <a:pt x="0" y="254"/>
                    <a:pt x="0" y="578"/>
                  </a:cubicBezTo>
                  <a:cubicBezTo>
                    <a:pt x="0" y="897"/>
                    <a:pt x="260" y="1157"/>
                    <a:pt x="577" y="1157"/>
                  </a:cubicBezTo>
                  <a:cubicBezTo>
                    <a:pt x="903" y="1157"/>
                    <a:pt x="1163" y="897"/>
                    <a:pt x="1163" y="578"/>
                  </a:cubicBezTo>
                  <a:cubicBezTo>
                    <a:pt x="1163" y="254"/>
                    <a:pt x="903" y="1"/>
                    <a:pt x="577" y="1"/>
                  </a:cubicBez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2"/>
            <p:cNvSpPr/>
            <p:nvPr/>
          </p:nvSpPr>
          <p:spPr>
            <a:xfrm>
              <a:off x="-671234" y="-159479"/>
              <a:ext cx="55019" cy="55066"/>
            </a:xfrm>
            <a:custGeom>
              <a:rect b="b" l="l" r="r" t="t"/>
              <a:pathLst>
                <a:path extrusionOk="0" h="1164" w="1163">
                  <a:moveTo>
                    <a:pt x="577" y="0"/>
                  </a:moveTo>
                  <a:cubicBezTo>
                    <a:pt x="260" y="0"/>
                    <a:pt x="0" y="260"/>
                    <a:pt x="0" y="577"/>
                  </a:cubicBezTo>
                  <a:cubicBezTo>
                    <a:pt x="0" y="903"/>
                    <a:pt x="260" y="1163"/>
                    <a:pt x="577" y="1163"/>
                  </a:cubicBezTo>
                  <a:cubicBezTo>
                    <a:pt x="903" y="1163"/>
                    <a:pt x="1163" y="903"/>
                    <a:pt x="1163" y="577"/>
                  </a:cubicBezTo>
                  <a:cubicBezTo>
                    <a:pt x="1163" y="260"/>
                    <a:pt x="903" y="0"/>
                    <a:pt x="577" y="0"/>
                  </a:cubicBez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2"/>
            <p:cNvSpPr/>
            <p:nvPr/>
          </p:nvSpPr>
          <p:spPr>
            <a:xfrm>
              <a:off x="-671234" y="-73096"/>
              <a:ext cx="55019" cy="55066"/>
            </a:xfrm>
            <a:custGeom>
              <a:rect b="b" l="l" r="r" t="t"/>
              <a:pathLst>
                <a:path extrusionOk="0" h="1164" w="1163">
                  <a:moveTo>
                    <a:pt x="577" y="1"/>
                  </a:moveTo>
                  <a:cubicBezTo>
                    <a:pt x="260" y="1"/>
                    <a:pt x="0" y="261"/>
                    <a:pt x="0" y="587"/>
                  </a:cubicBezTo>
                  <a:cubicBezTo>
                    <a:pt x="0" y="904"/>
                    <a:pt x="260" y="1164"/>
                    <a:pt x="577" y="1164"/>
                  </a:cubicBezTo>
                  <a:cubicBezTo>
                    <a:pt x="903" y="1164"/>
                    <a:pt x="1163" y="904"/>
                    <a:pt x="1163" y="587"/>
                  </a:cubicBezTo>
                  <a:cubicBezTo>
                    <a:pt x="1163" y="261"/>
                    <a:pt x="903" y="1"/>
                    <a:pt x="577" y="1"/>
                  </a:cubicBez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2"/>
            <p:cNvSpPr/>
            <p:nvPr/>
          </p:nvSpPr>
          <p:spPr>
            <a:xfrm>
              <a:off x="-587547" y="-231860"/>
              <a:ext cx="357314" cy="26681"/>
            </a:xfrm>
            <a:custGeom>
              <a:rect b="b" l="l" r="r" t="t"/>
              <a:pathLst>
                <a:path extrusionOk="0" h="564" w="7553">
                  <a:moveTo>
                    <a:pt x="281" y="0"/>
                  </a:moveTo>
                  <a:cubicBezTo>
                    <a:pt x="130" y="0"/>
                    <a:pt x="0" y="123"/>
                    <a:pt x="0" y="281"/>
                  </a:cubicBezTo>
                  <a:cubicBezTo>
                    <a:pt x="0" y="433"/>
                    <a:pt x="130" y="563"/>
                    <a:pt x="281" y="563"/>
                  </a:cubicBezTo>
                  <a:lnTo>
                    <a:pt x="7272" y="563"/>
                  </a:lnTo>
                  <a:cubicBezTo>
                    <a:pt x="7430" y="563"/>
                    <a:pt x="7553" y="433"/>
                    <a:pt x="7553" y="281"/>
                  </a:cubicBezTo>
                  <a:cubicBezTo>
                    <a:pt x="7553" y="123"/>
                    <a:pt x="7430" y="0"/>
                    <a:pt x="72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2"/>
            <p:cNvSpPr/>
            <p:nvPr/>
          </p:nvSpPr>
          <p:spPr>
            <a:xfrm>
              <a:off x="-587547" y="-145476"/>
              <a:ext cx="357314" cy="26681"/>
            </a:xfrm>
            <a:custGeom>
              <a:rect b="b" l="l" r="r" t="t"/>
              <a:pathLst>
                <a:path extrusionOk="0" h="564" w="7553">
                  <a:moveTo>
                    <a:pt x="281" y="1"/>
                  </a:moveTo>
                  <a:cubicBezTo>
                    <a:pt x="130" y="1"/>
                    <a:pt x="0" y="131"/>
                    <a:pt x="0" y="281"/>
                  </a:cubicBezTo>
                  <a:cubicBezTo>
                    <a:pt x="0" y="441"/>
                    <a:pt x="130" y="564"/>
                    <a:pt x="281" y="564"/>
                  </a:cubicBezTo>
                  <a:lnTo>
                    <a:pt x="7272" y="564"/>
                  </a:lnTo>
                  <a:cubicBezTo>
                    <a:pt x="7430" y="564"/>
                    <a:pt x="7553" y="441"/>
                    <a:pt x="7553" y="281"/>
                  </a:cubicBezTo>
                  <a:cubicBezTo>
                    <a:pt x="7553" y="131"/>
                    <a:pt x="7430" y="1"/>
                    <a:pt x="72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2"/>
            <p:cNvSpPr/>
            <p:nvPr/>
          </p:nvSpPr>
          <p:spPr>
            <a:xfrm>
              <a:off x="-587547" y="-58714"/>
              <a:ext cx="357314" cy="26681"/>
            </a:xfrm>
            <a:custGeom>
              <a:rect b="b" l="l" r="r" t="t"/>
              <a:pathLst>
                <a:path extrusionOk="0" h="564" w="7553">
                  <a:moveTo>
                    <a:pt x="281" y="0"/>
                  </a:moveTo>
                  <a:cubicBezTo>
                    <a:pt x="130" y="0"/>
                    <a:pt x="0" y="123"/>
                    <a:pt x="0" y="283"/>
                  </a:cubicBezTo>
                  <a:cubicBezTo>
                    <a:pt x="0" y="433"/>
                    <a:pt x="130" y="563"/>
                    <a:pt x="281" y="563"/>
                  </a:cubicBezTo>
                  <a:lnTo>
                    <a:pt x="7272" y="563"/>
                  </a:lnTo>
                  <a:cubicBezTo>
                    <a:pt x="7430" y="563"/>
                    <a:pt x="7553" y="433"/>
                    <a:pt x="7553" y="283"/>
                  </a:cubicBezTo>
                  <a:cubicBezTo>
                    <a:pt x="7553" y="123"/>
                    <a:pt x="7430" y="0"/>
                    <a:pt x="72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2"/>
            <p:cNvSpPr/>
            <p:nvPr/>
          </p:nvSpPr>
          <p:spPr>
            <a:xfrm>
              <a:off x="-174174" y="-231860"/>
              <a:ext cx="288292" cy="199827"/>
            </a:xfrm>
            <a:custGeom>
              <a:rect b="b" l="l" r="r" t="t"/>
              <a:pathLst>
                <a:path extrusionOk="0" h="4224" w="6094">
                  <a:moveTo>
                    <a:pt x="548" y="0"/>
                  </a:moveTo>
                  <a:cubicBezTo>
                    <a:pt x="245" y="0"/>
                    <a:pt x="0" y="244"/>
                    <a:pt x="0" y="548"/>
                  </a:cubicBezTo>
                  <a:lnTo>
                    <a:pt x="0" y="3676"/>
                  </a:lnTo>
                  <a:cubicBezTo>
                    <a:pt x="0" y="3979"/>
                    <a:pt x="245" y="4223"/>
                    <a:pt x="548" y="4223"/>
                  </a:cubicBezTo>
                  <a:lnTo>
                    <a:pt x="5546" y="4223"/>
                  </a:lnTo>
                  <a:cubicBezTo>
                    <a:pt x="5849" y="4223"/>
                    <a:pt x="6094" y="3979"/>
                    <a:pt x="6094" y="3676"/>
                  </a:cubicBezTo>
                  <a:lnTo>
                    <a:pt x="6094" y="548"/>
                  </a:lnTo>
                  <a:cubicBezTo>
                    <a:pt x="6094" y="244"/>
                    <a:pt x="5849" y="0"/>
                    <a:pt x="5546" y="0"/>
                  </a:cubicBezTo>
                  <a:close/>
                </a:path>
              </a:pathLst>
            </a:custGeom>
            <a:solidFill>
              <a:srgbClr val="C8A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2"/>
            <p:cNvSpPr/>
            <p:nvPr/>
          </p:nvSpPr>
          <p:spPr>
            <a:xfrm>
              <a:off x="-632631" y="202944"/>
              <a:ext cx="708146" cy="26066"/>
            </a:xfrm>
            <a:custGeom>
              <a:rect b="b" l="l" r="r" t="t"/>
              <a:pathLst>
                <a:path extrusionOk="0" h="551" w="14969">
                  <a:moveTo>
                    <a:pt x="274" y="1"/>
                  </a:moveTo>
                  <a:cubicBezTo>
                    <a:pt x="123" y="1"/>
                    <a:pt x="0" y="124"/>
                    <a:pt x="0" y="275"/>
                  </a:cubicBezTo>
                  <a:cubicBezTo>
                    <a:pt x="0" y="427"/>
                    <a:pt x="123" y="550"/>
                    <a:pt x="274" y="550"/>
                  </a:cubicBezTo>
                  <a:lnTo>
                    <a:pt x="14695" y="550"/>
                  </a:lnTo>
                  <a:cubicBezTo>
                    <a:pt x="14847" y="550"/>
                    <a:pt x="14968" y="427"/>
                    <a:pt x="14968" y="275"/>
                  </a:cubicBezTo>
                  <a:cubicBezTo>
                    <a:pt x="14968" y="124"/>
                    <a:pt x="14847" y="1"/>
                    <a:pt x="14695" y="1"/>
                  </a:cubicBezTo>
                  <a:close/>
                </a:path>
              </a:pathLst>
            </a:custGeom>
            <a:solidFill>
              <a:srgbClr val="CEF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2"/>
            <p:cNvSpPr/>
            <p:nvPr/>
          </p:nvSpPr>
          <p:spPr>
            <a:xfrm>
              <a:off x="-632631" y="254840"/>
              <a:ext cx="708146" cy="25735"/>
            </a:xfrm>
            <a:custGeom>
              <a:rect b="b" l="l" r="r" t="t"/>
              <a:pathLst>
                <a:path extrusionOk="0" h="544" w="14969">
                  <a:moveTo>
                    <a:pt x="274" y="1"/>
                  </a:moveTo>
                  <a:cubicBezTo>
                    <a:pt x="123" y="1"/>
                    <a:pt x="0" y="117"/>
                    <a:pt x="0" y="268"/>
                  </a:cubicBezTo>
                  <a:cubicBezTo>
                    <a:pt x="0" y="420"/>
                    <a:pt x="123" y="543"/>
                    <a:pt x="274" y="543"/>
                  </a:cubicBezTo>
                  <a:lnTo>
                    <a:pt x="14695" y="543"/>
                  </a:lnTo>
                  <a:cubicBezTo>
                    <a:pt x="14847" y="543"/>
                    <a:pt x="14968" y="420"/>
                    <a:pt x="14968" y="268"/>
                  </a:cubicBezTo>
                  <a:cubicBezTo>
                    <a:pt x="14968" y="117"/>
                    <a:pt x="14847" y="1"/>
                    <a:pt x="14695" y="1"/>
                  </a:cubicBezTo>
                  <a:close/>
                </a:path>
              </a:pathLst>
            </a:custGeom>
            <a:solidFill>
              <a:srgbClr val="CEF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2"/>
            <p:cNvSpPr/>
            <p:nvPr/>
          </p:nvSpPr>
          <p:spPr>
            <a:xfrm>
              <a:off x="-632631" y="306452"/>
              <a:ext cx="708146" cy="25688"/>
            </a:xfrm>
            <a:custGeom>
              <a:rect b="b" l="l" r="r" t="t"/>
              <a:pathLst>
                <a:path extrusionOk="0" h="543" w="14969">
                  <a:moveTo>
                    <a:pt x="274" y="0"/>
                  </a:moveTo>
                  <a:cubicBezTo>
                    <a:pt x="123" y="0"/>
                    <a:pt x="0" y="123"/>
                    <a:pt x="0" y="269"/>
                  </a:cubicBezTo>
                  <a:cubicBezTo>
                    <a:pt x="0" y="419"/>
                    <a:pt x="123" y="542"/>
                    <a:pt x="274" y="542"/>
                  </a:cubicBezTo>
                  <a:lnTo>
                    <a:pt x="14695" y="542"/>
                  </a:lnTo>
                  <a:cubicBezTo>
                    <a:pt x="14847" y="542"/>
                    <a:pt x="14968" y="419"/>
                    <a:pt x="14968" y="269"/>
                  </a:cubicBezTo>
                  <a:cubicBezTo>
                    <a:pt x="14968" y="123"/>
                    <a:pt x="14847" y="0"/>
                    <a:pt x="14695" y="0"/>
                  </a:cubicBezTo>
                  <a:close/>
                </a:path>
              </a:pathLst>
            </a:custGeom>
            <a:solidFill>
              <a:srgbClr val="CEF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2"/>
            <p:cNvSpPr/>
            <p:nvPr/>
          </p:nvSpPr>
          <p:spPr>
            <a:xfrm>
              <a:off x="-632631" y="358065"/>
              <a:ext cx="708146" cy="25641"/>
            </a:xfrm>
            <a:custGeom>
              <a:rect b="b" l="l" r="r" t="t"/>
              <a:pathLst>
                <a:path extrusionOk="0" h="542" w="14969">
                  <a:moveTo>
                    <a:pt x="274" y="1"/>
                  </a:moveTo>
                  <a:cubicBezTo>
                    <a:pt x="123" y="1"/>
                    <a:pt x="0" y="122"/>
                    <a:pt x="0" y="275"/>
                  </a:cubicBezTo>
                  <a:cubicBezTo>
                    <a:pt x="0" y="418"/>
                    <a:pt x="123" y="542"/>
                    <a:pt x="274" y="542"/>
                  </a:cubicBezTo>
                  <a:lnTo>
                    <a:pt x="14695" y="542"/>
                  </a:lnTo>
                  <a:cubicBezTo>
                    <a:pt x="14847" y="542"/>
                    <a:pt x="14968" y="418"/>
                    <a:pt x="14968" y="275"/>
                  </a:cubicBezTo>
                  <a:cubicBezTo>
                    <a:pt x="14968" y="122"/>
                    <a:pt x="14847" y="1"/>
                    <a:pt x="14695" y="1"/>
                  </a:cubicBezTo>
                  <a:close/>
                </a:path>
              </a:pathLst>
            </a:custGeom>
            <a:solidFill>
              <a:srgbClr val="CEF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2"/>
            <p:cNvSpPr/>
            <p:nvPr/>
          </p:nvSpPr>
          <p:spPr>
            <a:xfrm>
              <a:off x="-554763" y="75545"/>
              <a:ext cx="552079" cy="74840"/>
            </a:xfrm>
            <a:custGeom>
              <a:rect b="b" l="l" r="r" t="t"/>
              <a:pathLst>
                <a:path extrusionOk="0" h="1582" w="11670">
                  <a:moveTo>
                    <a:pt x="794" y="1"/>
                  </a:moveTo>
                  <a:cubicBezTo>
                    <a:pt x="354" y="1"/>
                    <a:pt x="1" y="354"/>
                    <a:pt x="1" y="788"/>
                  </a:cubicBezTo>
                  <a:cubicBezTo>
                    <a:pt x="1" y="1228"/>
                    <a:pt x="354" y="1581"/>
                    <a:pt x="794" y="1581"/>
                  </a:cubicBezTo>
                  <a:lnTo>
                    <a:pt x="10882" y="1581"/>
                  </a:lnTo>
                  <a:cubicBezTo>
                    <a:pt x="11316" y="1581"/>
                    <a:pt x="11669" y="1228"/>
                    <a:pt x="11669" y="788"/>
                  </a:cubicBezTo>
                  <a:cubicBezTo>
                    <a:pt x="11669" y="354"/>
                    <a:pt x="11316" y="1"/>
                    <a:pt x="10882"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 name="Google Shape;278;p32"/>
          <p:cNvGrpSpPr/>
          <p:nvPr/>
        </p:nvGrpSpPr>
        <p:grpSpPr>
          <a:xfrm>
            <a:off x="7113721" y="494495"/>
            <a:ext cx="1640664" cy="1969640"/>
            <a:chOff x="301976" y="-1334266"/>
            <a:chExt cx="1361321" cy="1634285"/>
          </a:xfrm>
        </p:grpSpPr>
        <p:sp>
          <p:nvSpPr>
            <p:cNvPr id="279" name="Google Shape;279;p32"/>
            <p:cNvSpPr/>
            <p:nvPr/>
          </p:nvSpPr>
          <p:spPr>
            <a:xfrm>
              <a:off x="301976" y="-1334266"/>
              <a:ext cx="1361321" cy="1634285"/>
            </a:xfrm>
            <a:custGeom>
              <a:rect b="b" l="l" r="r" t="t"/>
              <a:pathLst>
                <a:path extrusionOk="0" h="34546" w="28776">
                  <a:moveTo>
                    <a:pt x="1517" y="1"/>
                  </a:moveTo>
                  <a:cubicBezTo>
                    <a:pt x="680" y="1"/>
                    <a:pt x="1" y="672"/>
                    <a:pt x="1" y="1510"/>
                  </a:cubicBezTo>
                  <a:lnTo>
                    <a:pt x="1" y="33679"/>
                  </a:lnTo>
                  <a:cubicBezTo>
                    <a:pt x="1" y="34155"/>
                    <a:pt x="391" y="34545"/>
                    <a:pt x="867" y="34545"/>
                  </a:cubicBezTo>
                  <a:lnTo>
                    <a:pt x="27916" y="34545"/>
                  </a:lnTo>
                  <a:cubicBezTo>
                    <a:pt x="28393" y="34545"/>
                    <a:pt x="28776" y="34155"/>
                    <a:pt x="28776" y="33679"/>
                  </a:cubicBezTo>
                  <a:lnTo>
                    <a:pt x="28776" y="1510"/>
                  </a:lnTo>
                  <a:cubicBezTo>
                    <a:pt x="28776" y="672"/>
                    <a:pt x="28097" y="1"/>
                    <a:pt x="27267"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2"/>
            <p:cNvSpPr/>
            <p:nvPr/>
          </p:nvSpPr>
          <p:spPr>
            <a:xfrm>
              <a:off x="357657" y="-1334266"/>
              <a:ext cx="1250337" cy="1586126"/>
            </a:xfrm>
            <a:custGeom>
              <a:rect b="b" l="l" r="r" t="t"/>
              <a:pathLst>
                <a:path extrusionOk="0" h="33528" w="26430">
                  <a:moveTo>
                    <a:pt x="1" y="1"/>
                  </a:moveTo>
                  <a:lnTo>
                    <a:pt x="1" y="32828"/>
                  </a:lnTo>
                  <a:cubicBezTo>
                    <a:pt x="1" y="33218"/>
                    <a:pt x="311" y="33528"/>
                    <a:pt x="694" y="33528"/>
                  </a:cubicBezTo>
                  <a:lnTo>
                    <a:pt x="25729" y="33528"/>
                  </a:lnTo>
                  <a:cubicBezTo>
                    <a:pt x="26112" y="33528"/>
                    <a:pt x="26429" y="33218"/>
                    <a:pt x="26429" y="32828"/>
                  </a:cubicBezTo>
                  <a:lnTo>
                    <a:pt x="26429" y="1"/>
                  </a:lnTo>
                  <a:close/>
                </a:path>
              </a:pathLst>
            </a:custGeom>
            <a:solidFill>
              <a:srgbClr val="CEF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2"/>
            <p:cNvSpPr/>
            <p:nvPr/>
          </p:nvSpPr>
          <p:spPr>
            <a:xfrm>
              <a:off x="301976" y="-1334266"/>
              <a:ext cx="1361321" cy="137712"/>
            </a:xfrm>
            <a:custGeom>
              <a:rect b="b" l="l" r="r" t="t"/>
              <a:pathLst>
                <a:path extrusionOk="0" h="2911" w="28776">
                  <a:moveTo>
                    <a:pt x="1127" y="1"/>
                  </a:moveTo>
                  <a:cubicBezTo>
                    <a:pt x="507" y="1"/>
                    <a:pt x="1" y="498"/>
                    <a:pt x="1" y="1120"/>
                  </a:cubicBezTo>
                  <a:lnTo>
                    <a:pt x="1" y="2911"/>
                  </a:lnTo>
                  <a:lnTo>
                    <a:pt x="28776" y="2911"/>
                  </a:lnTo>
                  <a:lnTo>
                    <a:pt x="28776" y="1120"/>
                  </a:lnTo>
                  <a:cubicBezTo>
                    <a:pt x="28776" y="498"/>
                    <a:pt x="28270" y="1"/>
                    <a:pt x="27650" y="1"/>
                  </a:cubicBezTo>
                  <a:close/>
                </a:path>
              </a:pathLst>
            </a:custGeom>
            <a:solidFill>
              <a:srgbClr val="CA7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2"/>
            <p:cNvSpPr/>
            <p:nvPr/>
          </p:nvSpPr>
          <p:spPr>
            <a:xfrm>
              <a:off x="356995" y="-771260"/>
              <a:ext cx="1251662" cy="592385"/>
            </a:xfrm>
            <a:custGeom>
              <a:rect b="b" l="l" r="r" t="t"/>
              <a:pathLst>
                <a:path extrusionOk="0" h="12522" w="26458">
                  <a:moveTo>
                    <a:pt x="1" y="0"/>
                  </a:moveTo>
                  <a:lnTo>
                    <a:pt x="1" y="12522"/>
                  </a:lnTo>
                  <a:lnTo>
                    <a:pt x="26457" y="12522"/>
                  </a:lnTo>
                  <a:lnTo>
                    <a:pt x="26457" y="0"/>
                  </a:lnTo>
                  <a:close/>
                </a:path>
              </a:pathLst>
            </a:custGeom>
            <a:solidFill>
              <a:srgbClr val="C8A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2"/>
            <p:cNvSpPr/>
            <p:nvPr/>
          </p:nvSpPr>
          <p:spPr>
            <a:xfrm>
              <a:off x="419488" y="-528903"/>
              <a:ext cx="58803" cy="118221"/>
            </a:xfrm>
            <a:custGeom>
              <a:rect b="b" l="l" r="r" t="t"/>
              <a:pathLst>
                <a:path extrusionOk="0" h="2499" w="1243">
                  <a:moveTo>
                    <a:pt x="1110" y="1"/>
                  </a:moveTo>
                  <a:cubicBezTo>
                    <a:pt x="1075" y="1"/>
                    <a:pt x="1039" y="15"/>
                    <a:pt x="1012" y="47"/>
                  </a:cubicBezTo>
                  <a:lnTo>
                    <a:pt x="607" y="517"/>
                  </a:lnTo>
                  <a:lnTo>
                    <a:pt x="44" y="1167"/>
                  </a:lnTo>
                  <a:cubicBezTo>
                    <a:pt x="0" y="1210"/>
                    <a:pt x="0" y="1290"/>
                    <a:pt x="44" y="1340"/>
                  </a:cubicBezTo>
                  <a:lnTo>
                    <a:pt x="607" y="1983"/>
                  </a:lnTo>
                  <a:lnTo>
                    <a:pt x="1012" y="2451"/>
                  </a:lnTo>
                  <a:cubicBezTo>
                    <a:pt x="1039" y="2484"/>
                    <a:pt x="1075" y="2498"/>
                    <a:pt x="1110" y="2498"/>
                  </a:cubicBezTo>
                  <a:cubicBezTo>
                    <a:pt x="1177" y="2498"/>
                    <a:pt x="1243" y="2445"/>
                    <a:pt x="1243" y="2364"/>
                  </a:cubicBezTo>
                  <a:lnTo>
                    <a:pt x="1243" y="1253"/>
                  </a:lnTo>
                  <a:lnTo>
                    <a:pt x="1243" y="134"/>
                  </a:lnTo>
                  <a:cubicBezTo>
                    <a:pt x="1243" y="53"/>
                    <a:pt x="1177" y="1"/>
                    <a:pt x="1110" y="1"/>
                  </a:cubicBezTo>
                  <a:close/>
                </a:path>
              </a:pathLst>
            </a:custGeom>
            <a:solidFill>
              <a:srgbClr val="972C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2"/>
            <p:cNvSpPr/>
            <p:nvPr/>
          </p:nvSpPr>
          <p:spPr>
            <a:xfrm>
              <a:off x="1486982" y="-528903"/>
              <a:ext cx="59182" cy="118221"/>
            </a:xfrm>
            <a:custGeom>
              <a:rect b="b" l="l" r="r" t="t"/>
              <a:pathLst>
                <a:path extrusionOk="0" h="2499" w="1251">
                  <a:moveTo>
                    <a:pt x="134" y="1"/>
                  </a:moveTo>
                  <a:cubicBezTo>
                    <a:pt x="67" y="1"/>
                    <a:pt x="1" y="53"/>
                    <a:pt x="1" y="134"/>
                  </a:cubicBezTo>
                  <a:lnTo>
                    <a:pt x="1" y="1253"/>
                  </a:lnTo>
                  <a:lnTo>
                    <a:pt x="1" y="2364"/>
                  </a:lnTo>
                  <a:cubicBezTo>
                    <a:pt x="1" y="2445"/>
                    <a:pt x="67" y="2498"/>
                    <a:pt x="134" y="2498"/>
                  </a:cubicBezTo>
                  <a:cubicBezTo>
                    <a:pt x="169" y="2498"/>
                    <a:pt x="205" y="2484"/>
                    <a:pt x="231" y="2451"/>
                  </a:cubicBezTo>
                  <a:lnTo>
                    <a:pt x="644" y="1983"/>
                  </a:lnTo>
                  <a:lnTo>
                    <a:pt x="1207" y="1340"/>
                  </a:lnTo>
                  <a:cubicBezTo>
                    <a:pt x="1250" y="1290"/>
                    <a:pt x="1250" y="1210"/>
                    <a:pt x="1207" y="1167"/>
                  </a:cubicBezTo>
                  <a:lnTo>
                    <a:pt x="644" y="517"/>
                  </a:lnTo>
                  <a:lnTo>
                    <a:pt x="231" y="47"/>
                  </a:lnTo>
                  <a:cubicBezTo>
                    <a:pt x="205" y="15"/>
                    <a:pt x="169" y="1"/>
                    <a:pt x="134" y="1"/>
                  </a:cubicBezTo>
                  <a:close/>
                </a:path>
              </a:pathLst>
            </a:custGeom>
            <a:solidFill>
              <a:srgbClr val="972C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2"/>
            <p:cNvSpPr/>
            <p:nvPr/>
          </p:nvSpPr>
          <p:spPr>
            <a:xfrm>
              <a:off x="535959" y="-684214"/>
              <a:ext cx="255934" cy="308161"/>
            </a:xfrm>
            <a:custGeom>
              <a:rect b="b" l="l" r="r" t="t"/>
              <a:pathLst>
                <a:path extrusionOk="0" h="6514" w="5410">
                  <a:moveTo>
                    <a:pt x="571" y="1"/>
                  </a:moveTo>
                  <a:cubicBezTo>
                    <a:pt x="261" y="1"/>
                    <a:pt x="1" y="261"/>
                    <a:pt x="1" y="571"/>
                  </a:cubicBezTo>
                  <a:lnTo>
                    <a:pt x="1" y="5943"/>
                  </a:lnTo>
                  <a:cubicBezTo>
                    <a:pt x="1" y="6262"/>
                    <a:pt x="261" y="6514"/>
                    <a:pt x="571" y="6514"/>
                  </a:cubicBezTo>
                  <a:lnTo>
                    <a:pt x="4839" y="6514"/>
                  </a:lnTo>
                  <a:cubicBezTo>
                    <a:pt x="5150" y="6514"/>
                    <a:pt x="5410" y="6262"/>
                    <a:pt x="5410" y="5943"/>
                  </a:cubicBezTo>
                  <a:lnTo>
                    <a:pt x="5410" y="571"/>
                  </a:lnTo>
                  <a:cubicBezTo>
                    <a:pt x="5410" y="261"/>
                    <a:pt x="5150" y="1"/>
                    <a:pt x="4839" y="1"/>
                  </a:cubicBezTo>
                  <a:close/>
                </a:path>
              </a:pathLst>
            </a:custGeom>
            <a:solidFill>
              <a:srgbClr val="CA7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2"/>
            <p:cNvSpPr/>
            <p:nvPr/>
          </p:nvSpPr>
          <p:spPr>
            <a:xfrm>
              <a:off x="535959" y="-656303"/>
              <a:ext cx="255934" cy="280250"/>
            </a:xfrm>
            <a:custGeom>
              <a:rect b="b" l="l" r="r" t="t"/>
              <a:pathLst>
                <a:path extrusionOk="0" h="5924" w="5410">
                  <a:moveTo>
                    <a:pt x="4547" y="1"/>
                  </a:moveTo>
                  <a:cubicBezTo>
                    <a:pt x="3986" y="1"/>
                    <a:pt x="3722" y="808"/>
                    <a:pt x="3727" y="1281"/>
                  </a:cubicBezTo>
                  <a:cubicBezTo>
                    <a:pt x="3727" y="1447"/>
                    <a:pt x="3727" y="2469"/>
                    <a:pt x="3105" y="2469"/>
                  </a:cubicBezTo>
                  <a:cubicBezTo>
                    <a:pt x="2859" y="2469"/>
                    <a:pt x="2516" y="2309"/>
                    <a:pt x="2037" y="1874"/>
                  </a:cubicBezTo>
                  <a:cubicBezTo>
                    <a:pt x="1813" y="1668"/>
                    <a:pt x="1613" y="1579"/>
                    <a:pt x="1434" y="1579"/>
                  </a:cubicBezTo>
                  <a:cubicBezTo>
                    <a:pt x="279" y="1579"/>
                    <a:pt x="7" y="5285"/>
                    <a:pt x="1" y="5360"/>
                  </a:cubicBezTo>
                  <a:cubicBezTo>
                    <a:pt x="8" y="5672"/>
                    <a:pt x="261" y="5924"/>
                    <a:pt x="571" y="5924"/>
                  </a:cubicBezTo>
                  <a:lnTo>
                    <a:pt x="3077" y="5924"/>
                  </a:lnTo>
                  <a:lnTo>
                    <a:pt x="4954" y="5917"/>
                  </a:lnTo>
                  <a:cubicBezTo>
                    <a:pt x="5186" y="5866"/>
                    <a:pt x="5366" y="5672"/>
                    <a:pt x="5403" y="5440"/>
                  </a:cubicBezTo>
                  <a:lnTo>
                    <a:pt x="5410" y="508"/>
                  </a:lnTo>
                  <a:cubicBezTo>
                    <a:pt x="5069" y="142"/>
                    <a:pt x="4782" y="1"/>
                    <a:pt x="4547" y="1"/>
                  </a:cubicBez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2"/>
            <p:cNvSpPr/>
            <p:nvPr/>
          </p:nvSpPr>
          <p:spPr>
            <a:xfrm>
              <a:off x="854717" y="-684214"/>
              <a:ext cx="255839" cy="308161"/>
            </a:xfrm>
            <a:custGeom>
              <a:rect b="b" l="l" r="r" t="t"/>
              <a:pathLst>
                <a:path extrusionOk="0" h="6514" w="5408">
                  <a:moveTo>
                    <a:pt x="571" y="1"/>
                  </a:moveTo>
                  <a:cubicBezTo>
                    <a:pt x="261" y="1"/>
                    <a:pt x="1" y="261"/>
                    <a:pt x="1" y="571"/>
                  </a:cubicBezTo>
                  <a:lnTo>
                    <a:pt x="1" y="5943"/>
                  </a:lnTo>
                  <a:cubicBezTo>
                    <a:pt x="1" y="6262"/>
                    <a:pt x="261" y="6514"/>
                    <a:pt x="571" y="6514"/>
                  </a:cubicBezTo>
                  <a:lnTo>
                    <a:pt x="4838" y="6514"/>
                  </a:lnTo>
                  <a:cubicBezTo>
                    <a:pt x="5148" y="6514"/>
                    <a:pt x="5408" y="6262"/>
                    <a:pt x="5408" y="5943"/>
                  </a:cubicBezTo>
                  <a:lnTo>
                    <a:pt x="5408" y="571"/>
                  </a:lnTo>
                  <a:cubicBezTo>
                    <a:pt x="5408" y="261"/>
                    <a:pt x="5148" y="1"/>
                    <a:pt x="4838" y="1"/>
                  </a:cubicBezTo>
                  <a:close/>
                </a:path>
              </a:pathLst>
            </a:custGeom>
            <a:solidFill>
              <a:srgbClr val="CA7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2"/>
            <p:cNvSpPr/>
            <p:nvPr/>
          </p:nvSpPr>
          <p:spPr>
            <a:xfrm>
              <a:off x="854717" y="-675320"/>
              <a:ext cx="248743" cy="299267"/>
            </a:xfrm>
            <a:custGeom>
              <a:rect b="b" l="l" r="r" t="t"/>
              <a:pathLst>
                <a:path extrusionOk="0" h="6326" w="5258">
                  <a:moveTo>
                    <a:pt x="159" y="0"/>
                  </a:moveTo>
                  <a:cubicBezTo>
                    <a:pt x="65" y="102"/>
                    <a:pt x="1" y="239"/>
                    <a:pt x="1" y="383"/>
                  </a:cubicBezTo>
                  <a:lnTo>
                    <a:pt x="1" y="5755"/>
                  </a:lnTo>
                  <a:cubicBezTo>
                    <a:pt x="1" y="6074"/>
                    <a:pt x="261" y="6326"/>
                    <a:pt x="571" y="6326"/>
                  </a:cubicBezTo>
                  <a:lnTo>
                    <a:pt x="4838" y="6326"/>
                  </a:lnTo>
                  <a:cubicBezTo>
                    <a:pt x="5004" y="6326"/>
                    <a:pt x="5148" y="6255"/>
                    <a:pt x="5257" y="6145"/>
                  </a:cubicBezTo>
                  <a:lnTo>
                    <a:pt x="159" y="0"/>
                  </a:ln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2"/>
            <p:cNvSpPr/>
            <p:nvPr/>
          </p:nvSpPr>
          <p:spPr>
            <a:xfrm>
              <a:off x="894644" y="-636386"/>
              <a:ext cx="184547" cy="222440"/>
            </a:xfrm>
            <a:custGeom>
              <a:rect b="b" l="l" r="r" t="t"/>
              <a:pathLst>
                <a:path extrusionOk="0" h="4702" w="3901">
                  <a:moveTo>
                    <a:pt x="1" y="0"/>
                  </a:moveTo>
                  <a:lnTo>
                    <a:pt x="3893" y="4702"/>
                  </a:lnTo>
                  <a:lnTo>
                    <a:pt x="3900" y="0"/>
                  </a:lnTo>
                  <a:close/>
                </a:path>
              </a:pathLst>
            </a:custGeom>
            <a:solidFill>
              <a:srgbClr val="CEF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2"/>
            <p:cNvSpPr/>
            <p:nvPr/>
          </p:nvSpPr>
          <p:spPr>
            <a:xfrm>
              <a:off x="1173759" y="-684214"/>
              <a:ext cx="255555" cy="308161"/>
            </a:xfrm>
            <a:custGeom>
              <a:rect b="b" l="l" r="r" t="t"/>
              <a:pathLst>
                <a:path extrusionOk="0" h="6514" w="5402">
                  <a:moveTo>
                    <a:pt x="563" y="1"/>
                  </a:moveTo>
                  <a:cubicBezTo>
                    <a:pt x="253" y="1"/>
                    <a:pt x="0" y="261"/>
                    <a:pt x="0" y="571"/>
                  </a:cubicBezTo>
                  <a:lnTo>
                    <a:pt x="0" y="5943"/>
                  </a:lnTo>
                  <a:cubicBezTo>
                    <a:pt x="0" y="6262"/>
                    <a:pt x="253" y="6514"/>
                    <a:pt x="563" y="6514"/>
                  </a:cubicBezTo>
                  <a:lnTo>
                    <a:pt x="4832" y="6514"/>
                  </a:lnTo>
                  <a:cubicBezTo>
                    <a:pt x="5149" y="6514"/>
                    <a:pt x="5402" y="6262"/>
                    <a:pt x="5402" y="5943"/>
                  </a:cubicBezTo>
                  <a:lnTo>
                    <a:pt x="5402" y="571"/>
                  </a:lnTo>
                  <a:cubicBezTo>
                    <a:pt x="5402" y="261"/>
                    <a:pt x="5149" y="1"/>
                    <a:pt x="4832" y="1"/>
                  </a:cubicBezTo>
                  <a:close/>
                </a:path>
              </a:pathLst>
            </a:custGeom>
            <a:solidFill>
              <a:srgbClr val="CA7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2"/>
            <p:cNvSpPr/>
            <p:nvPr/>
          </p:nvSpPr>
          <p:spPr>
            <a:xfrm>
              <a:off x="1209665" y="-557430"/>
              <a:ext cx="141449" cy="142443"/>
            </a:xfrm>
            <a:custGeom>
              <a:rect b="b" l="l" r="r" t="t"/>
              <a:pathLst>
                <a:path extrusionOk="0" h="3011" w="2990">
                  <a:moveTo>
                    <a:pt x="1494" y="0"/>
                  </a:moveTo>
                  <a:cubicBezTo>
                    <a:pt x="664" y="0"/>
                    <a:pt x="0" y="680"/>
                    <a:pt x="0" y="1510"/>
                  </a:cubicBezTo>
                  <a:cubicBezTo>
                    <a:pt x="0" y="2340"/>
                    <a:pt x="664" y="3010"/>
                    <a:pt x="1494" y="3010"/>
                  </a:cubicBezTo>
                  <a:cubicBezTo>
                    <a:pt x="2317" y="3010"/>
                    <a:pt x="2990" y="2340"/>
                    <a:pt x="2990" y="1510"/>
                  </a:cubicBezTo>
                  <a:cubicBezTo>
                    <a:pt x="2990" y="680"/>
                    <a:pt x="2317" y="0"/>
                    <a:pt x="1494" y="0"/>
                  </a:cubicBez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2"/>
            <p:cNvSpPr/>
            <p:nvPr/>
          </p:nvSpPr>
          <p:spPr>
            <a:xfrm>
              <a:off x="1277599" y="-615476"/>
              <a:ext cx="126074" cy="127115"/>
            </a:xfrm>
            <a:custGeom>
              <a:rect b="b" l="l" r="r" t="t"/>
              <a:pathLst>
                <a:path extrusionOk="0" h="2687" w="2665">
                  <a:moveTo>
                    <a:pt x="1337" y="0"/>
                  </a:moveTo>
                  <a:cubicBezTo>
                    <a:pt x="594" y="0"/>
                    <a:pt x="1" y="607"/>
                    <a:pt x="1" y="1343"/>
                  </a:cubicBezTo>
                  <a:cubicBezTo>
                    <a:pt x="1" y="2087"/>
                    <a:pt x="594" y="2686"/>
                    <a:pt x="1337" y="2686"/>
                  </a:cubicBezTo>
                  <a:cubicBezTo>
                    <a:pt x="2074" y="2686"/>
                    <a:pt x="2664" y="2087"/>
                    <a:pt x="2664" y="1343"/>
                  </a:cubicBezTo>
                  <a:cubicBezTo>
                    <a:pt x="2664" y="607"/>
                    <a:pt x="2074" y="0"/>
                    <a:pt x="1337" y="0"/>
                  </a:cubicBezTo>
                  <a:close/>
                </a:path>
              </a:pathLst>
            </a:custGeom>
            <a:solidFill>
              <a:srgbClr val="CEF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2"/>
            <p:cNvSpPr/>
            <p:nvPr/>
          </p:nvSpPr>
          <p:spPr>
            <a:xfrm>
              <a:off x="1199068" y="-644901"/>
              <a:ext cx="126406" cy="127115"/>
            </a:xfrm>
            <a:custGeom>
              <a:rect b="b" l="l" r="r" t="t"/>
              <a:pathLst>
                <a:path extrusionOk="0" h="2687" w="2672">
                  <a:moveTo>
                    <a:pt x="1335" y="0"/>
                  </a:moveTo>
                  <a:cubicBezTo>
                    <a:pt x="598" y="0"/>
                    <a:pt x="1" y="600"/>
                    <a:pt x="1" y="1343"/>
                  </a:cubicBezTo>
                  <a:cubicBezTo>
                    <a:pt x="1" y="2080"/>
                    <a:pt x="598" y="2686"/>
                    <a:pt x="1335" y="2686"/>
                  </a:cubicBezTo>
                  <a:cubicBezTo>
                    <a:pt x="2072" y="2686"/>
                    <a:pt x="2671" y="2080"/>
                    <a:pt x="2671" y="1343"/>
                  </a:cubicBezTo>
                  <a:cubicBezTo>
                    <a:pt x="2671" y="600"/>
                    <a:pt x="2072" y="0"/>
                    <a:pt x="1335"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2"/>
            <p:cNvSpPr/>
            <p:nvPr/>
          </p:nvSpPr>
          <p:spPr>
            <a:xfrm>
              <a:off x="423887" y="-1114949"/>
              <a:ext cx="1117498" cy="127115"/>
            </a:xfrm>
            <a:custGeom>
              <a:rect b="b" l="l" r="r" t="t"/>
              <a:pathLst>
                <a:path extrusionOk="0" h="2687" w="23622">
                  <a:moveTo>
                    <a:pt x="1344" y="1"/>
                  </a:moveTo>
                  <a:cubicBezTo>
                    <a:pt x="600" y="1"/>
                    <a:pt x="1" y="607"/>
                    <a:pt x="1" y="1344"/>
                  </a:cubicBezTo>
                  <a:cubicBezTo>
                    <a:pt x="1" y="2087"/>
                    <a:pt x="600" y="2687"/>
                    <a:pt x="1344" y="2687"/>
                  </a:cubicBezTo>
                  <a:lnTo>
                    <a:pt x="22286" y="2687"/>
                  </a:lnTo>
                  <a:cubicBezTo>
                    <a:pt x="23022" y="2687"/>
                    <a:pt x="23622" y="2087"/>
                    <a:pt x="23622" y="1344"/>
                  </a:cubicBezTo>
                  <a:cubicBezTo>
                    <a:pt x="23622" y="607"/>
                    <a:pt x="23022" y="1"/>
                    <a:pt x="22286" y="1"/>
                  </a:cubicBez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2"/>
            <p:cNvSpPr/>
            <p:nvPr/>
          </p:nvSpPr>
          <p:spPr>
            <a:xfrm>
              <a:off x="740611" y="-1071237"/>
              <a:ext cx="729718" cy="40069"/>
            </a:xfrm>
            <a:custGeom>
              <a:rect b="b" l="l" r="r" t="t"/>
              <a:pathLst>
                <a:path extrusionOk="0" h="847" w="15425">
                  <a:moveTo>
                    <a:pt x="427" y="0"/>
                  </a:moveTo>
                  <a:cubicBezTo>
                    <a:pt x="188" y="0"/>
                    <a:pt x="0" y="189"/>
                    <a:pt x="0" y="420"/>
                  </a:cubicBezTo>
                  <a:cubicBezTo>
                    <a:pt x="0" y="657"/>
                    <a:pt x="188" y="846"/>
                    <a:pt x="427" y="846"/>
                  </a:cubicBezTo>
                  <a:lnTo>
                    <a:pt x="14998" y="846"/>
                  </a:lnTo>
                  <a:cubicBezTo>
                    <a:pt x="15237" y="846"/>
                    <a:pt x="15424" y="657"/>
                    <a:pt x="15424" y="420"/>
                  </a:cubicBezTo>
                  <a:cubicBezTo>
                    <a:pt x="15424" y="189"/>
                    <a:pt x="15237" y="0"/>
                    <a:pt x="149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
            <p:cNvSpPr/>
            <p:nvPr/>
          </p:nvSpPr>
          <p:spPr>
            <a:xfrm>
              <a:off x="494991" y="-1071237"/>
              <a:ext cx="202287" cy="40069"/>
            </a:xfrm>
            <a:custGeom>
              <a:rect b="b" l="l" r="r" t="t"/>
              <a:pathLst>
                <a:path extrusionOk="0" h="847" w="4276">
                  <a:moveTo>
                    <a:pt x="427" y="0"/>
                  </a:moveTo>
                  <a:cubicBezTo>
                    <a:pt x="188" y="0"/>
                    <a:pt x="0" y="189"/>
                    <a:pt x="0" y="420"/>
                  </a:cubicBezTo>
                  <a:cubicBezTo>
                    <a:pt x="0" y="657"/>
                    <a:pt x="188" y="846"/>
                    <a:pt x="427" y="846"/>
                  </a:cubicBezTo>
                  <a:lnTo>
                    <a:pt x="3849" y="846"/>
                  </a:lnTo>
                  <a:cubicBezTo>
                    <a:pt x="4087" y="846"/>
                    <a:pt x="4276" y="657"/>
                    <a:pt x="4276" y="420"/>
                  </a:cubicBezTo>
                  <a:cubicBezTo>
                    <a:pt x="4276" y="189"/>
                    <a:pt x="4087" y="0"/>
                    <a:pt x="3849" y="0"/>
                  </a:cubicBezTo>
                  <a:close/>
                </a:path>
              </a:pathLst>
            </a:custGeom>
            <a:solidFill>
              <a:srgbClr val="972C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2"/>
            <p:cNvSpPr/>
            <p:nvPr/>
          </p:nvSpPr>
          <p:spPr>
            <a:xfrm>
              <a:off x="535959" y="-315594"/>
              <a:ext cx="254893" cy="27344"/>
            </a:xfrm>
            <a:custGeom>
              <a:rect b="b" l="l" r="r" t="t"/>
              <a:pathLst>
                <a:path extrusionOk="0" h="578" w="5388">
                  <a:moveTo>
                    <a:pt x="290" y="1"/>
                  </a:moveTo>
                  <a:cubicBezTo>
                    <a:pt x="131" y="1"/>
                    <a:pt x="1" y="131"/>
                    <a:pt x="1" y="290"/>
                  </a:cubicBezTo>
                  <a:cubicBezTo>
                    <a:pt x="1" y="448"/>
                    <a:pt x="131" y="578"/>
                    <a:pt x="290" y="578"/>
                  </a:cubicBezTo>
                  <a:lnTo>
                    <a:pt x="5099" y="578"/>
                  </a:lnTo>
                  <a:cubicBezTo>
                    <a:pt x="5257" y="578"/>
                    <a:pt x="5387" y="448"/>
                    <a:pt x="5387" y="290"/>
                  </a:cubicBezTo>
                  <a:cubicBezTo>
                    <a:pt x="5387" y="131"/>
                    <a:pt x="5257" y="1"/>
                    <a:pt x="5099"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2"/>
            <p:cNvSpPr/>
            <p:nvPr/>
          </p:nvSpPr>
          <p:spPr>
            <a:xfrm>
              <a:off x="850980" y="-315594"/>
              <a:ext cx="254846" cy="27344"/>
            </a:xfrm>
            <a:custGeom>
              <a:rect b="b" l="l" r="r" t="t"/>
              <a:pathLst>
                <a:path extrusionOk="0" h="578" w="5387">
                  <a:moveTo>
                    <a:pt x="288" y="1"/>
                  </a:moveTo>
                  <a:cubicBezTo>
                    <a:pt x="130" y="1"/>
                    <a:pt x="0" y="131"/>
                    <a:pt x="0" y="290"/>
                  </a:cubicBezTo>
                  <a:cubicBezTo>
                    <a:pt x="0" y="448"/>
                    <a:pt x="130" y="578"/>
                    <a:pt x="288" y="578"/>
                  </a:cubicBezTo>
                  <a:lnTo>
                    <a:pt x="5106" y="578"/>
                  </a:lnTo>
                  <a:cubicBezTo>
                    <a:pt x="5263" y="578"/>
                    <a:pt x="5386" y="448"/>
                    <a:pt x="5386" y="290"/>
                  </a:cubicBezTo>
                  <a:cubicBezTo>
                    <a:pt x="5386" y="131"/>
                    <a:pt x="5263" y="1"/>
                    <a:pt x="5106"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2"/>
            <p:cNvSpPr/>
            <p:nvPr/>
          </p:nvSpPr>
          <p:spPr>
            <a:xfrm>
              <a:off x="1174468" y="-315594"/>
              <a:ext cx="254846" cy="27344"/>
            </a:xfrm>
            <a:custGeom>
              <a:rect b="b" l="l" r="r" t="t"/>
              <a:pathLst>
                <a:path extrusionOk="0" h="578" w="5387">
                  <a:moveTo>
                    <a:pt x="288" y="1"/>
                  </a:moveTo>
                  <a:cubicBezTo>
                    <a:pt x="131" y="1"/>
                    <a:pt x="1" y="131"/>
                    <a:pt x="1" y="290"/>
                  </a:cubicBezTo>
                  <a:cubicBezTo>
                    <a:pt x="1" y="448"/>
                    <a:pt x="131" y="578"/>
                    <a:pt x="288" y="578"/>
                  </a:cubicBezTo>
                  <a:lnTo>
                    <a:pt x="5097" y="578"/>
                  </a:lnTo>
                  <a:cubicBezTo>
                    <a:pt x="5257" y="578"/>
                    <a:pt x="5387" y="448"/>
                    <a:pt x="5387" y="290"/>
                  </a:cubicBezTo>
                  <a:cubicBezTo>
                    <a:pt x="5387" y="131"/>
                    <a:pt x="5257" y="1"/>
                    <a:pt x="5097"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2"/>
            <p:cNvSpPr/>
            <p:nvPr/>
          </p:nvSpPr>
          <p:spPr>
            <a:xfrm>
              <a:off x="535959" y="-260575"/>
              <a:ext cx="254893" cy="27344"/>
            </a:xfrm>
            <a:custGeom>
              <a:rect b="b" l="l" r="r" t="t"/>
              <a:pathLst>
                <a:path extrusionOk="0" h="578" w="5388">
                  <a:moveTo>
                    <a:pt x="290" y="0"/>
                  </a:moveTo>
                  <a:cubicBezTo>
                    <a:pt x="131" y="0"/>
                    <a:pt x="1" y="130"/>
                    <a:pt x="1" y="288"/>
                  </a:cubicBezTo>
                  <a:cubicBezTo>
                    <a:pt x="1" y="448"/>
                    <a:pt x="131" y="578"/>
                    <a:pt x="290" y="578"/>
                  </a:cubicBezTo>
                  <a:lnTo>
                    <a:pt x="5099" y="578"/>
                  </a:lnTo>
                  <a:cubicBezTo>
                    <a:pt x="5257" y="578"/>
                    <a:pt x="5387" y="448"/>
                    <a:pt x="5387" y="288"/>
                  </a:cubicBezTo>
                  <a:cubicBezTo>
                    <a:pt x="5387" y="130"/>
                    <a:pt x="5257" y="0"/>
                    <a:pt x="5099"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2"/>
            <p:cNvSpPr/>
            <p:nvPr/>
          </p:nvSpPr>
          <p:spPr>
            <a:xfrm>
              <a:off x="850980" y="-260575"/>
              <a:ext cx="254846" cy="27344"/>
            </a:xfrm>
            <a:custGeom>
              <a:rect b="b" l="l" r="r" t="t"/>
              <a:pathLst>
                <a:path extrusionOk="0" h="578" w="5387">
                  <a:moveTo>
                    <a:pt x="288" y="0"/>
                  </a:moveTo>
                  <a:cubicBezTo>
                    <a:pt x="130" y="0"/>
                    <a:pt x="0" y="130"/>
                    <a:pt x="0" y="288"/>
                  </a:cubicBezTo>
                  <a:cubicBezTo>
                    <a:pt x="0" y="448"/>
                    <a:pt x="130" y="578"/>
                    <a:pt x="288" y="578"/>
                  </a:cubicBezTo>
                  <a:lnTo>
                    <a:pt x="5106" y="578"/>
                  </a:lnTo>
                  <a:cubicBezTo>
                    <a:pt x="5263" y="578"/>
                    <a:pt x="5386" y="448"/>
                    <a:pt x="5386" y="288"/>
                  </a:cubicBezTo>
                  <a:cubicBezTo>
                    <a:pt x="5386" y="130"/>
                    <a:pt x="5263" y="0"/>
                    <a:pt x="5106"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2"/>
            <p:cNvSpPr/>
            <p:nvPr/>
          </p:nvSpPr>
          <p:spPr>
            <a:xfrm>
              <a:off x="1174468" y="-260575"/>
              <a:ext cx="254846" cy="27344"/>
            </a:xfrm>
            <a:custGeom>
              <a:rect b="b" l="l" r="r" t="t"/>
              <a:pathLst>
                <a:path extrusionOk="0" h="578" w="5387">
                  <a:moveTo>
                    <a:pt x="288" y="0"/>
                  </a:moveTo>
                  <a:cubicBezTo>
                    <a:pt x="131" y="0"/>
                    <a:pt x="1" y="130"/>
                    <a:pt x="1" y="288"/>
                  </a:cubicBezTo>
                  <a:cubicBezTo>
                    <a:pt x="1" y="448"/>
                    <a:pt x="131" y="578"/>
                    <a:pt x="288" y="578"/>
                  </a:cubicBezTo>
                  <a:lnTo>
                    <a:pt x="5097" y="578"/>
                  </a:lnTo>
                  <a:cubicBezTo>
                    <a:pt x="5257" y="578"/>
                    <a:pt x="5387" y="448"/>
                    <a:pt x="5387" y="288"/>
                  </a:cubicBezTo>
                  <a:cubicBezTo>
                    <a:pt x="5387" y="130"/>
                    <a:pt x="5257" y="0"/>
                    <a:pt x="5097"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2"/>
            <p:cNvSpPr/>
            <p:nvPr/>
          </p:nvSpPr>
          <p:spPr>
            <a:xfrm>
              <a:off x="417075" y="-1300820"/>
              <a:ext cx="73185" cy="73516"/>
            </a:xfrm>
            <a:custGeom>
              <a:rect b="b" l="l" r="r" t="t"/>
              <a:pathLst>
                <a:path extrusionOk="0" h="1554" w="1547">
                  <a:moveTo>
                    <a:pt x="774" y="1"/>
                  </a:moveTo>
                  <a:cubicBezTo>
                    <a:pt x="348" y="1"/>
                    <a:pt x="1" y="348"/>
                    <a:pt x="1" y="774"/>
                  </a:cubicBezTo>
                  <a:cubicBezTo>
                    <a:pt x="1" y="1207"/>
                    <a:pt x="348" y="1554"/>
                    <a:pt x="774" y="1554"/>
                  </a:cubicBezTo>
                  <a:cubicBezTo>
                    <a:pt x="1200" y="1554"/>
                    <a:pt x="1547" y="1207"/>
                    <a:pt x="1547" y="774"/>
                  </a:cubicBezTo>
                  <a:cubicBezTo>
                    <a:pt x="1547" y="348"/>
                    <a:pt x="1200" y="1"/>
                    <a:pt x="774"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2"/>
            <p:cNvSpPr/>
            <p:nvPr/>
          </p:nvSpPr>
          <p:spPr>
            <a:xfrm>
              <a:off x="544853" y="-1300820"/>
              <a:ext cx="73469" cy="73516"/>
            </a:xfrm>
            <a:custGeom>
              <a:rect b="b" l="l" r="r" t="t"/>
              <a:pathLst>
                <a:path extrusionOk="0" h="1554" w="1553">
                  <a:moveTo>
                    <a:pt x="773" y="1"/>
                  </a:moveTo>
                  <a:cubicBezTo>
                    <a:pt x="347" y="1"/>
                    <a:pt x="0" y="348"/>
                    <a:pt x="0" y="774"/>
                  </a:cubicBezTo>
                  <a:cubicBezTo>
                    <a:pt x="0" y="1207"/>
                    <a:pt x="347" y="1554"/>
                    <a:pt x="773" y="1554"/>
                  </a:cubicBezTo>
                  <a:cubicBezTo>
                    <a:pt x="1206" y="1554"/>
                    <a:pt x="1553" y="1207"/>
                    <a:pt x="1553" y="774"/>
                  </a:cubicBezTo>
                  <a:cubicBezTo>
                    <a:pt x="1553" y="348"/>
                    <a:pt x="1206" y="1"/>
                    <a:pt x="773"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2"/>
            <p:cNvSpPr/>
            <p:nvPr/>
          </p:nvSpPr>
          <p:spPr>
            <a:xfrm>
              <a:off x="672630" y="-1300820"/>
              <a:ext cx="73516" cy="73516"/>
            </a:xfrm>
            <a:custGeom>
              <a:rect b="b" l="l" r="r" t="t"/>
              <a:pathLst>
                <a:path extrusionOk="0" h="1554" w="1554">
                  <a:moveTo>
                    <a:pt x="781" y="1"/>
                  </a:moveTo>
                  <a:cubicBezTo>
                    <a:pt x="347" y="1"/>
                    <a:pt x="1" y="348"/>
                    <a:pt x="1" y="774"/>
                  </a:cubicBezTo>
                  <a:cubicBezTo>
                    <a:pt x="1" y="1207"/>
                    <a:pt x="347" y="1554"/>
                    <a:pt x="781" y="1554"/>
                  </a:cubicBezTo>
                  <a:cubicBezTo>
                    <a:pt x="1207" y="1554"/>
                    <a:pt x="1554" y="1207"/>
                    <a:pt x="1554" y="774"/>
                  </a:cubicBezTo>
                  <a:cubicBezTo>
                    <a:pt x="1554" y="348"/>
                    <a:pt x="1207" y="1"/>
                    <a:pt x="781"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2"/>
            <p:cNvSpPr/>
            <p:nvPr/>
          </p:nvSpPr>
          <p:spPr>
            <a:xfrm>
              <a:off x="483022" y="27669"/>
              <a:ext cx="213215" cy="103272"/>
            </a:xfrm>
            <a:custGeom>
              <a:rect b="b" l="l" r="r" t="t"/>
              <a:pathLst>
                <a:path extrusionOk="0" h="2183" w="4507">
                  <a:moveTo>
                    <a:pt x="434" y="1"/>
                  </a:moveTo>
                  <a:cubicBezTo>
                    <a:pt x="196" y="1"/>
                    <a:pt x="0" y="197"/>
                    <a:pt x="0" y="434"/>
                  </a:cubicBezTo>
                  <a:lnTo>
                    <a:pt x="0" y="1749"/>
                  </a:lnTo>
                  <a:cubicBezTo>
                    <a:pt x="0" y="1987"/>
                    <a:pt x="196" y="2183"/>
                    <a:pt x="434" y="2183"/>
                  </a:cubicBezTo>
                  <a:lnTo>
                    <a:pt x="4073" y="2183"/>
                  </a:lnTo>
                  <a:cubicBezTo>
                    <a:pt x="4312" y="2183"/>
                    <a:pt x="4506" y="1987"/>
                    <a:pt x="4506" y="1749"/>
                  </a:cubicBezTo>
                  <a:lnTo>
                    <a:pt x="4506" y="434"/>
                  </a:lnTo>
                  <a:cubicBezTo>
                    <a:pt x="4506" y="197"/>
                    <a:pt x="4312" y="1"/>
                    <a:pt x="4073"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2"/>
            <p:cNvSpPr/>
            <p:nvPr/>
          </p:nvSpPr>
          <p:spPr>
            <a:xfrm>
              <a:off x="483731" y="-30046"/>
              <a:ext cx="212174" cy="27013"/>
            </a:xfrm>
            <a:custGeom>
              <a:rect b="b" l="l" r="r" t="t"/>
              <a:pathLst>
                <a:path extrusionOk="0" h="571" w="4485">
                  <a:moveTo>
                    <a:pt x="282" y="1"/>
                  </a:moveTo>
                  <a:cubicBezTo>
                    <a:pt x="122" y="1"/>
                    <a:pt x="1" y="124"/>
                    <a:pt x="1" y="283"/>
                  </a:cubicBezTo>
                  <a:cubicBezTo>
                    <a:pt x="1" y="441"/>
                    <a:pt x="122" y="571"/>
                    <a:pt x="282" y="571"/>
                  </a:cubicBezTo>
                  <a:lnTo>
                    <a:pt x="4195" y="571"/>
                  </a:lnTo>
                  <a:cubicBezTo>
                    <a:pt x="4354" y="571"/>
                    <a:pt x="4484" y="441"/>
                    <a:pt x="4484" y="283"/>
                  </a:cubicBezTo>
                  <a:cubicBezTo>
                    <a:pt x="4484" y="124"/>
                    <a:pt x="4354" y="1"/>
                    <a:pt x="4195"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2"/>
            <p:cNvSpPr/>
            <p:nvPr/>
          </p:nvSpPr>
          <p:spPr>
            <a:xfrm>
              <a:off x="745058" y="27669"/>
              <a:ext cx="213168" cy="103272"/>
            </a:xfrm>
            <a:custGeom>
              <a:rect b="b" l="l" r="r" t="t"/>
              <a:pathLst>
                <a:path extrusionOk="0" h="2183" w="4506">
                  <a:moveTo>
                    <a:pt x="433" y="1"/>
                  </a:moveTo>
                  <a:cubicBezTo>
                    <a:pt x="196" y="1"/>
                    <a:pt x="0" y="197"/>
                    <a:pt x="0" y="434"/>
                  </a:cubicBezTo>
                  <a:lnTo>
                    <a:pt x="0" y="1749"/>
                  </a:lnTo>
                  <a:cubicBezTo>
                    <a:pt x="0" y="1987"/>
                    <a:pt x="196" y="2183"/>
                    <a:pt x="433" y="2183"/>
                  </a:cubicBezTo>
                  <a:lnTo>
                    <a:pt x="4073" y="2183"/>
                  </a:lnTo>
                  <a:cubicBezTo>
                    <a:pt x="4312" y="2183"/>
                    <a:pt x="4506" y="1987"/>
                    <a:pt x="4506" y="1749"/>
                  </a:cubicBezTo>
                  <a:lnTo>
                    <a:pt x="4506" y="434"/>
                  </a:lnTo>
                  <a:cubicBezTo>
                    <a:pt x="4506" y="197"/>
                    <a:pt x="4312" y="1"/>
                    <a:pt x="4073"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2"/>
            <p:cNvSpPr/>
            <p:nvPr/>
          </p:nvSpPr>
          <p:spPr>
            <a:xfrm>
              <a:off x="745673" y="-30046"/>
              <a:ext cx="212269" cy="27013"/>
            </a:xfrm>
            <a:custGeom>
              <a:rect b="b" l="l" r="r" t="t"/>
              <a:pathLst>
                <a:path extrusionOk="0" h="571" w="4487">
                  <a:moveTo>
                    <a:pt x="283" y="1"/>
                  </a:moveTo>
                  <a:cubicBezTo>
                    <a:pt x="124" y="1"/>
                    <a:pt x="1" y="124"/>
                    <a:pt x="1" y="283"/>
                  </a:cubicBezTo>
                  <a:cubicBezTo>
                    <a:pt x="1" y="441"/>
                    <a:pt x="124" y="571"/>
                    <a:pt x="283" y="571"/>
                  </a:cubicBezTo>
                  <a:lnTo>
                    <a:pt x="4197" y="571"/>
                  </a:lnTo>
                  <a:cubicBezTo>
                    <a:pt x="4356" y="571"/>
                    <a:pt x="4486" y="441"/>
                    <a:pt x="4486" y="283"/>
                  </a:cubicBezTo>
                  <a:cubicBezTo>
                    <a:pt x="4486" y="124"/>
                    <a:pt x="4356" y="1"/>
                    <a:pt x="4197"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2"/>
            <p:cNvSpPr/>
            <p:nvPr/>
          </p:nvSpPr>
          <p:spPr>
            <a:xfrm>
              <a:off x="1007047" y="27669"/>
              <a:ext cx="213215" cy="103272"/>
            </a:xfrm>
            <a:custGeom>
              <a:rect b="b" l="l" r="r" t="t"/>
              <a:pathLst>
                <a:path extrusionOk="0" h="2183" w="4507">
                  <a:moveTo>
                    <a:pt x="434" y="1"/>
                  </a:moveTo>
                  <a:cubicBezTo>
                    <a:pt x="195" y="1"/>
                    <a:pt x="1" y="197"/>
                    <a:pt x="1" y="434"/>
                  </a:cubicBezTo>
                  <a:lnTo>
                    <a:pt x="1" y="1749"/>
                  </a:lnTo>
                  <a:cubicBezTo>
                    <a:pt x="1" y="1987"/>
                    <a:pt x="195" y="2183"/>
                    <a:pt x="434" y="2183"/>
                  </a:cubicBezTo>
                  <a:lnTo>
                    <a:pt x="4073" y="2183"/>
                  </a:lnTo>
                  <a:cubicBezTo>
                    <a:pt x="4311" y="2183"/>
                    <a:pt x="4507" y="1987"/>
                    <a:pt x="4507" y="1749"/>
                  </a:cubicBezTo>
                  <a:lnTo>
                    <a:pt x="4507" y="434"/>
                  </a:lnTo>
                  <a:cubicBezTo>
                    <a:pt x="4507" y="197"/>
                    <a:pt x="4311" y="1"/>
                    <a:pt x="4073"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2"/>
            <p:cNvSpPr/>
            <p:nvPr/>
          </p:nvSpPr>
          <p:spPr>
            <a:xfrm>
              <a:off x="1007378" y="-30046"/>
              <a:ext cx="212553" cy="27013"/>
            </a:xfrm>
            <a:custGeom>
              <a:rect b="b" l="l" r="r" t="t"/>
              <a:pathLst>
                <a:path extrusionOk="0" h="571" w="4493">
                  <a:moveTo>
                    <a:pt x="290" y="1"/>
                  </a:moveTo>
                  <a:cubicBezTo>
                    <a:pt x="131" y="1"/>
                    <a:pt x="1" y="124"/>
                    <a:pt x="1" y="283"/>
                  </a:cubicBezTo>
                  <a:cubicBezTo>
                    <a:pt x="1" y="441"/>
                    <a:pt x="131" y="571"/>
                    <a:pt x="290" y="571"/>
                  </a:cubicBezTo>
                  <a:lnTo>
                    <a:pt x="4203" y="571"/>
                  </a:lnTo>
                  <a:cubicBezTo>
                    <a:pt x="4363" y="571"/>
                    <a:pt x="4493" y="441"/>
                    <a:pt x="4493" y="283"/>
                  </a:cubicBezTo>
                  <a:cubicBezTo>
                    <a:pt x="4493" y="124"/>
                    <a:pt x="4363" y="1"/>
                    <a:pt x="4203"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2"/>
            <p:cNvSpPr/>
            <p:nvPr/>
          </p:nvSpPr>
          <p:spPr>
            <a:xfrm>
              <a:off x="1269083" y="27669"/>
              <a:ext cx="213215" cy="103272"/>
            </a:xfrm>
            <a:custGeom>
              <a:rect b="b" l="l" r="r" t="t"/>
              <a:pathLst>
                <a:path extrusionOk="0" h="2183" w="4507">
                  <a:moveTo>
                    <a:pt x="434" y="1"/>
                  </a:moveTo>
                  <a:cubicBezTo>
                    <a:pt x="195" y="1"/>
                    <a:pt x="1" y="197"/>
                    <a:pt x="1" y="434"/>
                  </a:cubicBezTo>
                  <a:lnTo>
                    <a:pt x="1" y="1749"/>
                  </a:lnTo>
                  <a:cubicBezTo>
                    <a:pt x="1" y="1987"/>
                    <a:pt x="195" y="2183"/>
                    <a:pt x="434" y="2183"/>
                  </a:cubicBezTo>
                  <a:lnTo>
                    <a:pt x="4073" y="2183"/>
                  </a:lnTo>
                  <a:cubicBezTo>
                    <a:pt x="4311" y="2183"/>
                    <a:pt x="4506" y="1987"/>
                    <a:pt x="4506" y="1749"/>
                  </a:cubicBezTo>
                  <a:lnTo>
                    <a:pt x="4506" y="434"/>
                  </a:lnTo>
                  <a:cubicBezTo>
                    <a:pt x="4506" y="197"/>
                    <a:pt x="4311" y="1"/>
                    <a:pt x="4073"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2"/>
            <p:cNvSpPr/>
            <p:nvPr/>
          </p:nvSpPr>
          <p:spPr>
            <a:xfrm>
              <a:off x="1269414" y="-30046"/>
              <a:ext cx="212553" cy="27013"/>
            </a:xfrm>
            <a:custGeom>
              <a:rect b="b" l="l" r="r" t="t"/>
              <a:pathLst>
                <a:path extrusionOk="0" h="571" w="4493">
                  <a:moveTo>
                    <a:pt x="290" y="1"/>
                  </a:moveTo>
                  <a:cubicBezTo>
                    <a:pt x="130" y="1"/>
                    <a:pt x="1" y="124"/>
                    <a:pt x="1" y="283"/>
                  </a:cubicBezTo>
                  <a:cubicBezTo>
                    <a:pt x="1" y="441"/>
                    <a:pt x="130" y="571"/>
                    <a:pt x="290" y="571"/>
                  </a:cubicBezTo>
                  <a:lnTo>
                    <a:pt x="4203" y="571"/>
                  </a:lnTo>
                  <a:cubicBezTo>
                    <a:pt x="4363" y="571"/>
                    <a:pt x="4493" y="441"/>
                    <a:pt x="4493" y="283"/>
                  </a:cubicBezTo>
                  <a:cubicBezTo>
                    <a:pt x="4493" y="124"/>
                    <a:pt x="4363" y="1"/>
                    <a:pt x="4203"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32"/>
          <p:cNvGrpSpPr/>
          <p:nvPr/>
        </p:nvGrpSpPr>
        <p:grpSpPr>
          <a:xfrm>
            <a:off x="7737705" y="2188634"/>
            <a:ext cx="1293773" cy="1195961"/>
            <a:chOff x="8287710" y="819716"/>
            <a:chExt cx="856293" cy="791556"/>
          </a:xfrm>
        </p:grpSpPr>
        <p:sp>
          <p:nvSpPr>
            <p:cNvPr id="315" name="Google Shape;315;p32"/>
            <p:cNvSpPr/>
            <p:nvPr/>
          </p:nvSpPr>
          <p:spPr>
            <a:xfrm>
              <a:off x="8287710" y="826690"/>
              <a:ext cx="856293" cy="784581"/>
            </a:xfrm>
            <a:custGeom>
              <a:rect b="b" l="l" r="r" t="t"/>
              <a:pathLst>
                <a:path extrusionOk="0" h="29923" w="32658">
                  <a:moveTo>
                    <a:pt x="1335" y="1"/>
                  </a:moveTo>
                  <a:cubicBezTo>
                    <a:pt x="601" y="1"/>
                    <a:pt x="0" y="601"/>
                    <a:pt x="0" y="1302"/>
                  </a:cubicBezTo>
                  <a:lnTo>
                    <a:pt x="0" y="28621"/>
                  </a:lnTo>
                  <a:cubicBezTo>
                    <a:pt x="0" y="29355"/>
                    <a:pt x="601" y="29922"/>
                    <a:pt x="1335" y="29922"/>
                  </a:cubicBezTo>
                  <a:lnTo>
                    <a:pt x="31356" y="29922"/>
                  </a:lnTo>
                  <a:cubicBezTo>
                    <a:pt x="32090" y="29922"/>
                    <a:pt x="32657" y="29355"/>
                    <a:pt x="32657" y="28621"/>
                  </a:cubicBezTo>
                  <a:lnTo>
                    <a:pt x="32657" y="1302"/>
                  </a:lnTo>
                  <a:cubicBezTo>
                    <a:pt x="32657" y="601"/>
                    <a:pt x="32090" y="1"/>
                    <a:pt x="31356" y="1"/>
                  </a:cubicBezTo>
                  <a:close/>
                </a:path>
              </a:pathLst>
            </a:custGeom>
            <a:solidFill>
              <a:srgbClr val="B8B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2"/>
            <p:cNvSpPr/>
            <p:nvPr/>
          </p:nvSpPr>
          <p:spPr>
            <a:xfrm>
              <a:off x="8287710" y="819716"/>
              <a:ext cx="856293" cy="39382"/>
            </a:xfrm>
            <a:custGeom>
              <a:rect b="b" l="l" r="r" t="t"/>
              <a:pathLst>
                <a:path extrusionOk="0" h="1502" w="32658">
                  <a:moveTo>
                    <a:pt x="1268" y="0"/>
                  </a:moveTo>
                  <a:cubicBezTo>
                    <a:pt x="568" y="0"/>
                    <a:pt x="0" y="567"/>
                    <a:pt x="0" y="1234"/>
                  </a:cubicBezTo>
                  <a:lnTo>
                    <a:pt x="0" y="1501"/>
                  </a:lnTo>
                  <a:cubicBezTo>
                    <a:pt x="0" y="834"/>
                    <a:pt x="568" y="267"/>
                    <a:pt x="1268" y="267"/>
                  </a:cubicBezTo>
                  <a:lnTo>
                    <a:pt x="31423" y="267"/>
                  </a:lnTo>
                  <a:cubicBezTo>
                    <a:pt x="32123" y="267"/>
                    <a:pt x="32657" y="834"/>
                    <a:pt x="32657" y="1501"/>
                  </a:cubicBezTo>
                  <a:lnTo>
                    <a:pt x="32657" y="1234"/>
                  </a:lnTo>
                  <a:cubicBezTo>
                    <a:pt x="32657" y="567"/>
                    <a:pt x="32123" y="0"/>
                    <a:pt x="31423" y="0"/>
                  </a:cubicBezTo>
                  <a:close/>
                </a:path>
              </a:pathLst>
            </a:custGeom>
            <a:solidFill>
              <a:srgbClr val="00A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2"/>
            <p:cNvSpPr/>
            <p:nvPr/>
          </p:nvSpPr>
          <p:spPr>
            <a:xfrm>
              <a:off x="8287710" y="826690"/>
              <a:ext cx="856293" cy="120743"/>
            </a:xfrm>
            <a:custGeom>
              <a:rect b="b" l="l" r="r" t="t"/>
              <a:pathLst>
                <a:path extrusionOk="0" h="4605" w="32658">
                  <a:moveTo>
                    <a:pt x="1268" y="1"/>
                  </a:moveTo>
                  <a:cubicBezTo>
                    <a:pt x="568" y="1"/>
                    <a:pt x="0" y="568"/>
                    <a:pt x="0" y="1235"/>
                  </a:cubicBezTo>
                  <a:lnTo>
                    <a:pt x="0" y="4604"/>
                  </a:lnTo>
                  <a:lnTo>
                    <a:pt x="32657" y="4604"/>
                  </a:lnTo>
                  <a:lnTo>
                    <a:pt x="32657" y="1235"/>
                  </a:lnTo>
                  <a:cubicBezTo>
                    <a:pt x="32657" y="568"/>
                    <a:pt x="32123" y="1"/>
                    <a:pt x="314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2"/>
            <p:cNvSpPr/>
            <p:nvPr/>
          </p:nvSpPr>
          <p:spPr>
            <a:xfrm>
              <a:off x="8334932" y="983249"/>
              <a:ext cx="765336" cy="588665"/>
            </a:xfrm>
            <a:custGeom>
              <a:rect b="b" l="l" r="r" t="t"/>
              <a:pathLst>
                <a:path extrusionOk="0" h="22451" w="29189">
                  <a:moveTo>
                    <a:pt x="28188" y="22450"/>
                  </a:moveTo>
                  <a:lnTo>
                    <a:pt x="1001" y="22450"/>
                  </a:lnTo>
                  <a:cubicBezTo>
                    <a:pt x="434" y="22450"/>
                    <a:pt x="1" y="22017"/>
                    <a:pt x="1" y="21450"/>
                  </a:cubicBezTo>
                  <a:lnTo>
                    <a:pt x="1" y="1002"/>
                  </a:lnTo>
                  <a:cubicBezTo>
                    <a:pt x="1" y="468"/>
                    <a:pt x="434" y="1"/>
                    <a:pt x="1001" y="1"/>
                  </a:cubicBezTo>
                  <a:lnTo>
                    <a:pt x="28188" y="1"/>
                  </a:lnTo>
                  <a:cubicBezTo>
                    <a:pt x="28755" y="1"/>
                    <a:pt x="29188" y="468"/>
                    <a:pt x="29188" y="1002"/>
                  </a:cubicBezTo>
                  <a:lnTo>
                    <a:pt x="29188" y="21450"/>
                  </a:lnTo>
                  <a:cubicBezTo>
                    <a:pt x="29188" y="22017"/>
                    <a:pt x="28755" y="22450"/>
                    <a:pt x="28188" y="224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2"/>
            <p:cNvSpPr/>
            <p:nvPr/>
          </p:nvSpPr>
          <p:spPr>
            <a:xfrm>
              <a:off x="8371666" y="1116211"/>
              <a:ext cx="544039" cy="13136"/>
            </a:xfrm>
            <a:custGeom>
              <a:rect b="b" l="l" r="r" t="t"/>
              <a:pathLst>
                <a:path extrusionOk="0" h="501" w="20749">
                  <a:moveTo>
                    <a:pt x="234" y="0"/>
                  </a:moveTo>
                  <a:cubicBezTo>
                    <a:pt x="101" y="0"/>
                    <a:pt x="1" y="134"/>
                    <a:pt x="1" y="267"/>
                  </a:cubicBezTo>
                  <a:cubicBezTo>
                    <a:pt x="1" y="401"/>
                    <a:pt x="101" y="501"/>
                    <a:pt x="234" y="501"/>
                  </a:cubicBezTo>
                  <a:lnTo>
                    <a:pt x="20482" y="501"/>
                  </a:lnTo>
                  <a:cubicBezTo>
                    <a:pt x="20615" y="501"/>
                    <a:pt x="20749" y="401"/>
                    <a:pt x="20716" y="267"/>
                  </a:cubicBezTo>
                  <a:cubicBezTo>
                    <a:pt x="20716" y="134"/>
                    <a:pt x="20615" y="0"/>
                    <a:pt x="20482" y="0"/>
                  </a:cubicBezTo>
                  <a:close/>
                </a:path>
              </a:pathLst>
            </a:custGeom>
            <a:solidFill>
              <a:srgbClr val="12D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2"/>
            <p:cNvSpPr/>
            <p:nvPr/>
          </p:nvSpPr>
          <p:spPr>
            <a:xfrm>
              <a:off x="8948924" y="1116211"/>
              <a:ext cx="52492" cy="13136"/>
            </a:xfrm>
            <a:custGeom>
              <a:rect b="b" l="l" r="r" t="t"/>
              <a:pathLst>
                <a:path extrusionOk="0" h="501" w="2002">
                  <a:moveTo>
                    <a:pt x="234" y="0"/>
                  </a:moveTo>
                  <a:cubicBezTo>
                    <a:pt x="101" y="0"/>
                    <a:pt x="0" y="134"/>
                    <a:pt x="0" y="267"/>
                  </a:cubicBezTo>
                  <a:cubicBezTo>
                    <a:pt x="0" y="401"/>
                    <a:pt x="101" y="501"/>
                    <a:pt x="234" y="501"/>
                  </a:cubicBezTo>
                  <a:lnTo>
                    <a:pt x="1735" y="501"/>
                  </a:lnTo>
                  <a:cubicBezTo>
                    <a:pt x="1868" y="501"/>
                    <a:pt x="2002" y="401"/>
                    <a:pt x="2002" y="267"/>
                  </a:cubicBezTo>
                  <a:cubicBezTo>
                    <a:pt x="2002" y="134"/>
                    <a:pt x="1868" y="0"/>
                    <a:pt x="1735" y="0"/>
                  </a:cubicBezTo>
                  <a:close/>
                </a:path>
              </a:pathLst>
            </a:custGeom>
            <a:solidFill>
              <a:srgbClr val="12D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2"/>
            <p:cNvSpPr/>
            <p:nvPr/>
          </p:nvSpPr>
          <p:spPr>
            <a:xfrm>
              <a:off x="9021527" y="1116211"/>
              <a:ext cx="42004" cy="13136"/>
            </a:xfrm>
            <a:custGeom>
              <a:rect b="b" l="l" r="r" t="t"/>
              <a:pathLst>
                <a:path extrusionOk="0" h="501" w="1602">
                  <a:moveTo>
                    <a:pt x="234" y="0"/>
                  </a:moveTo>
                  <a:cubicBezTo>
                    <a:pt x="100" y="0"/>
                    <a:pt x="0" y="134"/>
                    <a:pt x="0" y="267"/>
                  </a:cubicBezTo>
                  <a:cubicBezTo>
                    <a:pt x="0" y="401"/>
                    <a:pt x="100" y="501"/>
                    <a:pt x="234" y="501"/>
                  </a:cubicBezTo>
                  <a:lnTo>
                    <a:pt x="1368" y="501"/>
                  </a:lnTo>
                  <a:cubicBezTo>
                    <a:pt x="1501" y="501"/>
                    <a:pt x="1601" y="401"/>
                    <a:pt x="1601" y="267"/>
                  </a:cubicBezTo>
                  <a:cubicBezTo>
                    <a:pt x="1601" y="134"/>
                    <a:pt x="1501" y="0"/>
                    <a:pt x="1368" y="0"/>
                  </a:cubicBezTo>
                  <a:close/>
                </a:path>
              </a:pathLst>
            </a:custGeom>
            <a:solidFill>
              <a:srgbClr val="12D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2"/>
            <p:cNvSpPr/>
            <p:nvPr/>
          </p:nvSpPr>
          <p:spPr>
            <a:xfrm>
              <a:off x="8371666" y="1176543"/>
              <a:ext cx="311389" cy="13162"/>
            </a:xfrm>
            <a:custGeom>
              <a:rect b="b" l="l" r="r" t="t"/>
              <a:pathLst>
                <a:path extrusionOk="0" h="502" w="11876">
                  <a:moveTo>
                    <a:pt x="234" y="1"/>
                  </a:moveTo>
                  <a:cubicBezTo>
                    <a:pt x="101" y="1"/>
                    <a:pt x="1" y="134"/>
                    <a:pt x="1" y="268"/>
                  </a:cubicBezTo>
                  <a:cubicBezTo>
                    <a:pt x="1" y="401"/>
                    <a:pt x="101" y="501"/>
                    <a:pt x="234" y="501"/>
                  </a:cubicBezTo>
                  <a:lnTo>
                    <a:pt x="11609" y="501"/>
                  </a:lnTo>
                  <a:cubicBezTo>
                    <a:pt x="11742" y="501"/>
                    <a:pt x="11876" y="401"/>
                    <a:pt x="11876" y="268"/>
                  </a:cubicBezTo>
                  <a:cubicBezTo>
                    <a:pt x="11876" y="134"/>
                    <a:pt x="11742" y="1"/>
                    <a:pt x="11609" y="1"/>
                  </a:cubicBezTo>
                  <a:close/>
                </a:path>
              </a:pathLst>
            </a:custGeom>
            <a:solidFill>
              <a:srgbClr val="12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2"/>
            <p:cNvSpPr/>
            <p:nvPr/>
          </p:nvSpPr>
          <p:spPr>
            <a:xfrm>
              <a:off x="8687406" y="1176543"/>
              <a:ext cx="98876" cy="13162"/>
            </a:xfrm>
            <a:custGeom>
              <a:rect b="b" l="l" r="r" t="t"/>
              <a:pathLst>
                <a:path extrusionOk="0" h="502" w="3771">
                  <a:moveTo>
                    <a:pt x="268" y="1"/>
                  </a:moveTo>
                  <a:cubicBezTo>
                    <a:pt x="134" y="1"/>
                    <a:pt x="1" y="134"/>
                    <a:pt x="1" y="268"/>
                  </a:cubicBezTo>
                  <a:cubicBezTo>
                    <a:pt x="1" y="401"/>
                    <a:pt x="134" y="501"/>
                    <a:pt x="268" y="501"/>
                  </a:cubicBezTo>
                  <a:lnTo>
                    <a:pt x="3537" y="501"/>
                  </a:lnTo>
                  <a:cubicBezTo>
                    <a:pt x="3670" y="501"/>
                    <a:pt x="3770" y="401"/>
                    <a:pt x="3770" y="268"/>
                  </a:cubicBezTo>
                  <a:cubicBezTo>
                    <a:pt x="3770" y="134"/>
                    <a:pt x="3670" y="1"/>
                    <a:pt x="3537" y="1"/>
                  </a:cubicBezTo>
                  <a:close/>
                </a:path>
              </a:pathLst>
            </a:custGeom>
            <a:solidFill>
              <a:srgbClr val="12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2"/>
            <p:cNvSpPr/>
            <p:nvPr/>
          </p:nvSpPr>
          <p:spPr>
            <a:xfrm>
              <a:off x="8720653" y="1211546"/>
              <a:ext cx="65629" cy="12271"/>
            </a:xfrm>
            <a:custGeom>
              <a:rect b="b" l="l" r="r" t="t"/>
              <a:pathLst>
                <a:path extrusionOk="0" h="468" w="2503">
                  <a:moveTo>
                    <a:pt x="234" y="0"/>
                  </a:moveTo>
                  <a:cubicBezTo>
                    <a:pt x="100" y="0"/>
                    <a:pt x="0" y="100"/>
                    <a:pt x="0" y="234"/>
                  </a:cubicBezTo>
                  <a:cubicBezTo>
                    <a:pt x="0" y="367"/>
                    <a:pt x="100" y="467"/>
                    <a:pt x="234" y="467"/>
                  </a:cubicBezTo>
                  <a:lnTo>
                    <a:pt x="2269" y="467"/>
                  </a:lnTo>
                  <a:cubicBezTo>
                    <a:pt x="2402" y="467"/>
                    <a:pt x="2502" y="367"/>
                    <a:pt x="2502" y="234"/>
                  </a:cubicBezTo>
                  <a:cubicBezTo>
                    <a:pt x="2502" y="100"/>
                    <a:pt x="2402" y="0"/>
                    <a:pt x="2269" y="0"/>
                  </a:cubicBezTo>
                  <a:close/>
                </a:path>
              </a:pathLst>
            </a:custGeom>
            <a:solidFill>
              <a:srgbClr val="12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2"/>
            <p:cNvSpPr/>
            <p:nvPr/>
          </p:nvSpPr>
          <p:spPr>
            <a:xfrm>
              <a:off x="8688298" y="1211546"/>
              <a:ext cx="19245" cy="12271"/>
            </a:xfrm>
            <a:custGeom>
              <a:rect b="b" l="l" r="r" t="t"/>
              <a:pathLst>
                <a:path extrusionOk="0" h="468" w="734">
                  <a:moveTo>
                    <a:pt x="234" y="0"/>
                  </a:moveTo>
                  <a:cubicBezTo>
                    <a:pt x="100" y="0"/>
                    <a:pt x="0" y="100"/>
                    <a:pt x="0" y="234"/>
                  </a:cubicBezTo>
                  <a:cubicBezTo>
                    <a:pt x="0" y="367"/>
                    <a:pt x="100" y="467"/>
                    <a:pt x="234" y="467"/>
                  </a:cubicBezTo>
                  <a:lnTo>
                    <a:pt x="467" y="467"/>
                  </a:lnTo>
                  <a:cubicBezTo>
                    <a:pt x="600" y="467"/>
                    <a:pt x="734" y="367"/>
                    <a:pt x="734" y="234"/>
                  </a:cubicBezTo>
                  <a:cubicBezTo>
                    <a:pt x="734" y="100"/>
                    <a:pt x="600" y="0"/>
                    <a:pt x="467" y="0"/>
                  </a:cubicBezTo>
                  <a:close/>
                </a:path>
              </a:pathLst>
            </a:custGeom>
            <a:solidFill>
              <a:srgbClr val="12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2"/>
            <p:cNvSpPr/>
            <p:nvPr/>
          </p:nvSpPr>
          <p:spPr>
            <a:xfrm>
              <a:off x="8610451" y="1211546"/>
              <a:ext cx="59493" cy="12271"/>
            </a:xfrm>
            <a:custGeom>
              <a:rect b="b" l="l" r="r" t="t"/>
              <a:pathLst>
                <a:path extrusionOk="0" h="468" w="2269">
                  <a:moveTo>
                    <a:pt x="234" y="0"/>
                  </a:moveTo>
                  <a:cubicBezTo>
                    <a:pt x="100" y="0"/>
                    <a:pt x="0" y="100"/>
                    <a:pt x="0" y="234"/>
                  </a:cubicBezTo>
                  <a:cubicBezTo>
                    <a:pt x="0" y="367"/>
                    <a:pt x="100" y="467"/>
                    <a:pt x="234" y="467"/>
                  </a:cubicBezTo>
                  <a:lnTo>
                    <a:pt x="2035" y="467"/>
                  </a:lnTo>
                  <a:cubicBezTo>
                    <a:pt x="2168" y="467"/>
                    <a:pt x="2269" y="367"/>
                    <a:pt x="2269" y="234"/>
                  </a:cubicBezTo>
                  <a:cubicBezTo>
                    <a:pt x="2269" y="100"/>
                    <a:pt x="2168" y="0"/>
                    <a:pt x="2035" y="0"/>
                  </a:cubicBezTo>
                  <a:close/>
                </a:path>
              </a:pathLst>
            </a:custGeom>
            <a:solidFill>
              <a:srgbClr val="12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2"/>
            <p:cNvSpPr/>
            <p:nvPr/>
          </p:nvSpPr>
          <p:spPr>
            <a:xfrm>
              <a:off x="8526469" y="1211546"/>
              <a:ext cx="59519" cy="12271"/>
            </a:xfrm>
            <a:custGeom>
              <a:rect b="b" l="l" r="r" t="t"/>
              <a:pathLst>
                <a:path extrusionOk="0" h="468" w="2270">
                  <a:moveTo>
                    <a:pt x="234" y="0"/>
                  </a:moveTo>
                  <a:cubicBezTo>
                    <a:pt x="101" y="0"/>
                    <a:pt x="1" y="100"/>
                    <a:pt x="1" y="234"/>
                  </a:cubicBezTo>
                  <a:cubicBezTo>
                    <a:pt x="1" y="367"/>
                    <a:pt x="101" y="467"/>
                    <a:pt x="234" y="467"/>
                  </a:cubicBezTo>
                  <a:lnTo>
                    <a:pt x="2036" y="467"/>
                  </a:lnTo>
                  <a:cubicBezTo>
                    <a:pt x="2169" y="467"/>
                    <a:pt x="2269" y="367"/>
                    <a:pt x="2269" y="234"/>
                  </a:cubicBezTo>
                  <a:cubicBezTo>
                    <a:pt x="2269" y="100"/>
                    <a:pt x="2169" y="0"/>
                    <a:pt x="2036" y="0"/>
                  </a:cubicBezTo>
                  <a:close/>
                </a:path>
              </a:pathLst>
            </a:custGeom>
            <a:solidFill>
              <a:srgbClr val="12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2"/>
            <p:cNvSpPr/>
            <p:nvPr/>
          </p:nvSpPr>
          <p:spPr>
            <a:xfrm>
              <a:off x="8442513" y="1211546"/>
              <a:ext cx="59493" cy="12271"/>
            </a:xfrm>
            <a:custGeom>
              <a:rect b="b" l="l" r="r" t="t"/>
              <a:pathLst>
                <a:path extrusionOk="0" h="468" w="2269">
                  <a:moveTo>
                    <a:pt x="234" y="0"/>
                  </a:moveTo>
                  <a:cubicBezTo>
                    <a:pt x="101" y="0"/>
                    <a:pt x="1" y="100"/>
                    <a:pt x="1" y="234"/>
                  </a:cubicBezTo>
                  <a:cubicBezTo>
                    <a:pt x="1" y="367"/>
                    <a:pt x="101" y="467"/>
                    <a:pt x="234" y="467"/>
                  </a:cubicBezTo>
                  <a:lnTo>
                    <a:pt x="2035" y="467"/>
                  </a:lnTo>
                  <a:cubicBezTo>
                    <a:pt x="2169" y="467"/>
                    <a:pt x="2269" y="367"/>
                    <a:pt x="2269" y="234"/>
                  </a:cubicBezTo>
                  <a:cubicBezTo>
                    <a:pt x="2269" y="100"/>
                    <a:pt x="2169" y="0"/>
                    <a:pt x="2035" y="0"/>
                  </a:cubicBezTo>
                  <a:close/>
                </a:path>
              </a:pathLst>
            </a:custGeom>
            <a:solidFill>
              <a:srgbClr val="12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
            <p:cNvSpPr/>
            <p:nvPr/>
          </p:nvSpPr>
          <p:spPr>
            <a:xfrm>
              <a:off x="8442513" y="1253524"/>
              <a:ext cx="504683" cy="12271"/>
            </a:xfrm>
            <a:custGeom>
              <a:rect b="b" l="l" r="r" t="t"/>
              <a:pathLst>
                <a:path extrusionOk="0" h="468" w="19248">
                  <a:moveTo>
                    <a:pt x="234" y="0"/>
                  </a:moveTo>
                  <a:cubicBezTo>
                    <a:pt x="101" y="0"/>
                    <a:pt x="1" y="100"/>
                    <a:pt x="1" y="234"/>
                  </a:cubicBezTo>
                  <a:cubicBezTo>
                    <a:pt x="1" y="367"/>
                    <a:pt x="101" y="467"/>
                    <a:pt x="234" y="467"/>
                  </a:cubicBezTo>
                  <a:lnTo>
                    <a:pt x="19014" y="467"/>
                  </a:lnTo>
                  <a:cubicBezTo>
                    <a:pt x="19148" y="467"/>
                    <a:pt x="19248" y="367"/>
                    <a:pt x="19248" y="234"/>
                  </a:cubicBezTo>
                  <a:cubicBezTo>
                    <a:pt x="19248" y="100"/>
                    <a:pt x="19148" y="0"/>
                    <a:pt x="190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2"/>
            <p:cNvSpPr/>
            <p:nvPr/>
          </p:nvSpPr>
          <p:spPr>
            <a:xfrm>
              <a:off x="8371666" y="1211546"/>
              <a:ext cx="29760" cy="12271"/>
            </a:xfrm>
            <a:custGeom>
              <a:rect b="b" l="l" r="r" t="t"/>
              <a:pathLst>
                <a:path extrusionOk="0" h="468" w="1135">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2"/>
            <p:cNvSpPr/>
            <p:nvPr/>
          </p:nvSpPr>
          <p:spPr>
            <a:xfrm>
              <a:off x="8371666" y="1253524"/>
              <a:ext cx="29760" cy="12271"/>
            </a:xfrm>
            <a:custGeom>
              <a:rect b="b" l="l" r="r" t="t"/>
              <a:pathLst>
                <a:path extrusionOk="0" h="468" w="1135">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2"/>
            <p:cNvSpPr/>
            <p:nvPr/>
          </p:nvSpPr>
          <p:spPr>
            <a:xfrm>
              <a:off x="8371666" y="1295502"/>
              <a:ext cx="29760" cy="12271"/>
            </a:xfrm>
            <a:custGeom>
              <a:rect b="b" l="l" r="r" t="t"/>
              <a:pathLst>
                <a:path extrusionOk="0" h="468" w="1135">
                  <a:moveTo>
                    <a:pt x="234" y="0"/>
                  </a:moveTo>
                  <a:cubicBezTo>
                    <a:pt x="101" y="0"/>
                    <a:pt x="1" y="101"/>
                    <a:pt x="1" y="234"/>
                  </a:cubicBezTo>
                  <a:cubicBezTo>
                    <a:pt x="1" y="367"/>
                    <a:pt x="101" y="467"/>
                    <a:pt x="234" y="467"/>
                  </a:cubicBezTo>
                  <a:lnTo>
                    <a:pt x="868" y="467"/>
                  </a:lnTo>
                  <a:cubicBezTo>
                    <a:pt x="1035" y="467"/>
                    <a:pt x="1135" y="367"/>
                    <a:pt x="1135" y="234"/>
                  </a:cubicBezTo>
                  <a:cubicBezTo>
                    <a:pt x="1135" y="101"/>
                    <a:pt x="1035" y="0"/>
                    <a:pt x="868" y="0"/>
                  </a:cubicBezTo>
                  <a:close/>
                </a:path>
              </a:pathLst>
            </a:custGeom>
            <a:solidFill>
              <a:srgbClr val="12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2"/>
            <p:cNvSpPr/>
            <p:nvPr/>
          </p:nvSpPr>
          <p:spPr>
            <a:xfrm>
              <a:off x="8977792" y="1253524"/>
              <a:ext cx="74360" cy="12271"/>
            </a:xfrm>
            <a:custGeom>
              <a:rect b="b" l="l" r="r" t="t"/>
              <a:pathLst>
                <a:path extrusionOk="0" h="468" w="2836">
                  <a:moveTo>
                    <a:pt x="267" y="0"/>
                  </a:moveTo>
                  <a:cubicBezTo>
                    <a:pt x="134" y="0"/>
                    <a:pt x="0" y="100"/>
                    <a:pt x="0" y="234"/>
                  </a:cubicBezTo>
                  <a:cubicBezTo>
                    <a:pt x="0" y="367"/>
                    <a:pt x="134" y="467"/>
                    <a:pt x="267" y="467"/>
                  </a:cubicBezTo>
                  <a:lnTo>
                    <a:pt x="2602" y="467"/>
                  </a:lnTo>
                  <a:cubicBezTo>
                    <a:pt x="2736" y="467"/>
                    <a:pt x="2836" y="367"/>
                    <a:pt x="2836" y="234"/>
                  </a:cubicBezTo>
                  <a:cubicBezTo>
                    <a:pt x="2836" y="100"/>
                    <a:pt x="2736" y="0"/>
                    <a:pt x="260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2"/>
            <p:cNvSpPr/>
            <p:nvPr/>
          </p:nvSpPr>
          <p:spPr>
            <a:xfrm>
              <a:off x="8440756" y="1295502"/>
              <a:ext cx="213457" cy="12271"/>
            </a:xfrm>
            <a:custGeom>
              <a:rect b="b" l="l" r="r" t="t"/>
              <a:pathLst>
                <a:path extrusionOk="0" h="468" w="8141">
                  <a:moveTo>
                    <a:pt x="234" y="0"/>
                  </a:moveTo>
                  <a:cubicBezTo>
                    <a:pt x="101" y="0"/>
                    <a:pt x="1" y="101"/>
                    <a:pt x="1" y="234"/>
                  </a:cubicBezTo>
                  <a:cubicBezTo>
                    <a:pt x="1" y="367"/>
                    <a:pt x="101" y="467"/>
                    <a:pt x="234" y="467"/>
                  </a:cubicBezTo>
                  <a:lnTo>
                    <a:pt x="7873" y="467"/>
                  </a:lnTo>
                  <a:cubicBezTo>
                    <a:pt x="8007" y="467"/>
                    <a:pt x="8140" y="367"/>
                    <a:pt x="8140" y="234"/>
                  </a:cubicBezTo>
                  <a:cubicBezTo>
                    <a:pt x="8140" y="101"/>
                    <a:pt x="8007" y="0"/>
                    <a:pt x="78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2"/>
            <p:cNvSpPr/>
            <p:nvPr/>
          </p:nvSpPr>
          <p:spPr>
            <a:xfrm>
              <a:off x="8720653" y="1349725"/>
              <a:ext cx="240542" cy="13136"/>
            </a:xfrm>
            <a:custGeom>
              <a:rect b="b" l="l" r="r" t="t"/>
              <a:pathLst>
                <a:path extrusionOk="0" h="501" w="9174">
                  <a:moveTo>
                    <a:pt x="234" y="1"/>
                  </a:moveTo>
                  <a:cubicBezTo>
                    <a:pt x="100" y="1"/>
                    <a:pt x="0" y="134"/>
                    <a:pt x="0" y="267"/>
                  </a:cubicBezTo>
                  <a:cubicBezTo>
                    <a:pt x="0" y="401"/>
                    <a:pt x="100" y="501"/>
                    <a:pt x="234" y="501"/>
                  </a:cubicBezTo>
                  <a:lnTo>
                    <a:pt x="8940" y="501"/>
                  </a:lnTo>
                  <a:cubicBezTo>
                    <a:pt x="9073" y="501"/>
                    <a:pt x="9173" y="401"/>
                    <a:pt x="9173" y="267"/>
                  </a:cubicBezTo>
                  <a:cubicBezTo>
                    <a:pt x="9173" y="134"/>
                    <a:pt x="9073" y="1"/>
                    <a:pt x="89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2"/>
            <p:cNvSpPr/>
            <p:nvPr/>
          </p:nvSpPr>
          <p:spPr>
            <a:xfrm>
              <a:off x="8882456" y="1320857"/>
              <a:ext cx="78739" cy="13162"/>
            </a:xfrm>
            <a:custGeom>
              <a:rect b="b" l="l" r="r" t="t"/>
              <a:pathLst>
                <a:path extrusionOk="0" h="502" w="3003">
                  <a:moveTo>
                    <a:pt x="267" y="1"/>
                  </a:moveTo>
                  <a:cubicBezTo>
                    <a:pt x="134" y="1"/>
                    <a:pt x="0" y="101"/>
                    <a:pt x="0" y="268"/>
                  </a:cubicBezTo>
                  <a:cubicBezTo>
                    <a:pt x="0" y="401"/>
                    <a:pt x="134" y="501"/>
                    <a:pt x="267" y="501"/>
                  </a:cubicBezTo>
                  <a:lnTo>
                    <a:pt x="2769" y="501"/>
                  </a:lnTo>
                  <a:cubicBezTo>
                    <a:pt x="2902" y="501"/>
                    <a:pt x="3002" y="401"/>
                    <a:pt x="3002" y="268"/>
                  </a:cubicBezTo>
                  <a:cubicBezTo>
                    <a:pt x="3002" y="101"/>
                    <a:pt x="2902" y="1"/>
                    <a:pt x="27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2"/>
            <p:cNvSpPr/>
            <p:nvPr/>
          </p:nvSpPr>
          <p:spPr>
            <a:xfrm>
              <a:off x="8371666" y="1058474"/>
              <a:ext cx="251922" cy="13162"/>
            </a:xfrm>
            <a:custGeom>
              <a:rect b="b" l="l" r="r" t="t"/>
              <a:pathLst>
                <a:path extrusionOk="0" h="502" w="9608">
                  <a:moveTo>
                    <a:pt x="234" y="1"/>
                  </a:moveTo>
                  <a:cubicBezTo>
                    <a:pt x="101" y="1"/>
                    <a:pt x="1" y="101"/>
                    <a:pt x="1" y="234"/>
                  </a:cubicBezTo>
                  <a:cubicBezTo>
                    <a:pt x="1" y="368"/>
                    <a:pt x="101" y="501"/>
                    <a:pt x="234" y="501"/>
                  </a:cubicBezTo>
                  <a:lnTo>
                    <a:pt x="9341" y="501"/>
                  </a:lnTo>
                  <a:cubicBezTo>
                    <a:pt x="9474" y="501"/>
                    <a:pt x="9608" y="368"/>
                    <a:pt x="9608" y="234"/>
                  </a:cubicBezTo>
                  <a:cubicBezTo>
                    <a:pt x="9608" y="101"/>
                    <a:pt x="9474" y="1"/>
                    <a:pt x="93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2"/>
            <p:cNvSpPr/>
            <p:nvPr/>
          </p:nvSpPr>
          <p:spPr>
            <a:xfrm>
              <a:off x="8371666" y="1467793"/>
              <a:ext cx="406725" cy="12271"/>
            </a:xfrm>
            <a:custGeom>
              <a:rect b="b" l="l" r="r" t="t"/>
              <a:pathLst>
                <a:path extrusionOk="0" h="468" w="15512">
                  <a:moveTo>
                    <a:pt x="234" y="1"/>
                  </a:moveTo>
                  <a:cubicBezTo>
                    <a:pt x="101" y="1"/>
                    <a:pt x="1" y="101"/>
                    <a:pt x="1" y="234"/>
                  </a:cubicBezTo>
                  <a:cubicBezTo>
                    <a:pt x="1" y="368"/>
                    <a:pt x="101" y="468"/>
                    <a:pt x="234" y="468"/>
                  </a:cubicBezTo>
                  <a:lnTo>
                    <a:pt x="15278" y="468"/>
                  </a:lnTo>
                  <a:cubicBezTo>
                    <a:pt x="15412" y="468"/>
                    <a:pt x="15512" y="368"/>
                    <a:pt x="15512" y="234"/>
                  </a:cubicBezTo>
                  <a:cubicBezTo>
                    <a:pt x="15512" y="101"/>
                    <a:pt x="15412" y="1"/>
                    <a:pt x="1527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2"/>
            <p:cNvSpPr/>
            <p:nvPr/>
          </p:nvSpPr>
          <p:spPr>
            <a:xfrm>
              <a:off x="8741629" y="1392595"/>
              <a:ext cx="120743" cy="12271"/>
            </a:xfrm>
            <a:custGeom>
              <a:rect b="b" l="l" r="r" t="t"/>
              <a:pathLst>
                <a:path extrusionOk="0" h="468" w="4605">
                  <a:moveTo>
                    <a:pt x="268" y="0"/>
                  </a:moveTo>
                  <a:cubicBezTo>
                    <a:pt x="134" y="0"/>
                    <a:pt x="1" y="100"/>
                    <a:pt x="1" y="234"/>
                  </a:cubicBezTo>
                  <a:cubicBezTo>
                    <a:pt x="1" y="367"/>
                    <a:pt x="134" y="467"/>
                    <a:pt x="268" y="467"/>
                  </a:cubicBezTo>
                  <a:lnTo>
                    <a:pt x="4371" y="467"/>
                  </a:lnTo>
                  <a:cubicBezTo>
                    <a:pt x="4504" y="467"/>
                    <a:pt x="4604" y="367"/>
                    <a:pt x="4604" y="234"/>
                  </a:cubicBezTo>
                  <a:cubicBezTo>
                    <a:pt x="4604" y="100"/>
                    <a:pt x="4504" y="0"/>
                    <a:pt x="4371" y="0"/>
                  </a:cubicBezTo>
                  <a:close/>
                </a:path>
              </a:pathLst>
            </a:custGeom>
            <a:solidFill>
              <a:srgbClr val="12D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2"/>
            <p:cNvSpPr/>
            <p:nvPr/>
          </p:nvSpPr>
          <p:spPr>
            <a:xfrm>
              <a:off x="8902567" y="1392595"/>
              <a:ext cx="160965" cy="12271"/>
            </a:xfrm>
            <a:custGeom>
              <a:rect b="b" l="l" r="r" t="t"/>
              <a:pathLst>
                <a:path extrusionOk="0" h="468" w="6139">
                  <a:moveTo>
                    <a:pt x="234" y="0"/>
                  </a:moveTo>
                  <a:cubicBezTo>
                    <a:pt x="101" y="0"/>
                    <a:pt x="1" y="100"/>
                    <a:pt x="1" y="234"/>
                  </a:cubicBezTo>
                  <a:cubicBezTo>
                    <a:pt x="1" y="367"/>
                    <a:pt x="101" y="467"/>
                    <a:pt x="234" y="467"/>
                  </a:cubicBezTo>
                  <a:lnTo>
                    <a:pt x="5905" y="467"/>
                  </a:lnTo>
                  <a:cubicBezTo>
                    <a:pt x="6038" y="467"/>
                    <a:pt x="6138" y="367"/>
                    <a:pt x="6138" y="234"/>
                  </a:cubicBezTo>
                  <a:cubicBezTo>
                    <a:pt x="6138" y="100"/>
                    <a:pt x="6038" y="0"/>
                    <a:pt x="5905" y="0"/>
                  </a:cubicBezTo>
                  <a:close/>
                </a:path>
              </a:pathLst>
            </a:custGeom>
            <a:solidFill>
              <a:srgbClr val="12D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2"/>
            <p:cNvSpPr/>
            <p:nvPr/>
          </p:nvSpPr>
          <p:spPr>
            <a:xfrm>
              <a:off x="8902567" y="1452062"/>
              <a:ext cx="160965" cy="13136"/>
            </a:xfrm>
            <a:custGeom>
              <a:rect b="b" l="l" r="r" t="t"/>
              <a:pathLst>
                <a:path extrusionOk="0" h="501" w="6139">
                  <a:moveTo>
                    <a:pt x="234" y="0"/>
                  </a:moveTo>
                  <a:cubicBezTo>
                    <a:pt x="101" y="0"/>
                    <a:pt x="1" y="134"/>
                    <a:pt x="1" y="267"/>
                  </a:cubicBezTo>
                  <a:cubicBezTo>
                    <a:pt x="1" y="401"/>
                    <a:pt x="101" y="501"/>
                    <a:pt x="234" y="501"/>
                  </a:cubicBezTo>
                  <a:lnTo>
                    <a:pt x="5905" y="501"/>
                  </a:lnTo>
                  <a:cubicBezTo>
                    <a:pt x="6038" y="501"/>
                    <a:pt x="6138" y="401"/>
                    <a:pt x="6138" y="267"/>
                  </a:cubicBezTo>
                  <a:cubicBezTo>
                    <a:pt x="6138" y="134"/>
                    <a:pt x="6038" y="0"/>
                    <a:pt x="5905" y="0"/>
                  </a:cubicBezTo>
                  <a:close/>
                </a:path>
              </a:pathLst>
            </a:custGeom>
            <a:solidFill>
              <a:srgbClr val="12D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2"/>
            <p:cNvSpPr/>
            <p:nvPr/>
          </p:nvSpPr>
          <p:spPr>
            <a:xfrm>
              <a:off x="8371666" y="1508906"/>
              <a:ext cx="61250" cy="13136"/>
            </a:xfrm>
            <a:custGeom>
              <a:rect b="b" l="l" r="r" t="t"/>
              <a:pathLst>
                <a:path extrusionOk="0" h="501" w="2336">
                  <a:moveTo>
                    <a:pt x="234" y="1"/>
                  </a:moveTo>
                  <a:cubicBezTo>
                    <a:pt x="101" y="1"/>
                    <a:pt x="1" y="101"/>
                    <a:pt x="1" y="267"/>
                  </a:cubicBezTo>
                  <a:cubicBezTo>
                    <a:pt x="1" y="401"/>
                    <a:pt x="101" y="501"/>
                    <a:pt x="234" y="501"/>
                  </a:cubicBezTo>
                  <a:lnTo>
                    <a:pt x="2102" y="501"/>
                  </a:lnTo>
                  <a:cubicBezTo>
                    <a:pt x="2236" y="501"/>
                    <a:pt x="2336" y="401"/>
                    <a:pt x="2336" y="267"/>
                  </a:cubicBezTo>
                  <a:cubicBezTo>
                    <a:pt x="2336" y="101"/>
                    <a:pt x="2236" y="1"/>
                    <a:pt x="2102" y="1"/>
                  </a:cubicBezTo>
                  <a:close/>
                </a:path>
              </a:pathLst>
            </a:custGeom>
            <a:solidFill>
              <a:srgbClr val="12D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2"/>
            <p:cNvSpPr/>
            <p:nvPr/>
          </p:nvSpPr>
          <p:spPr>
            <a:xfrm>
              <a:off x="8448648" y="1508906"/>
              <a:ext cx="378722" cy="13136"/>
            </a:xfrm>
            <a:custGeom>
              <a:rect b="b" l="l" r="r" t="t"/>
              <a:pathLst>
                <a:path extrusionOk="0" h="501" w="14444">
                  <a:moveTo>
                    <a:pt x="267" y="1"/>
                  </a:moveTo>
                  <a:cubicBezTo>
                    <a:pt x="134" y="1"/>
                    <a:pt x="0" y="101"/>
                    <a:pt x="0" y="267"/>
                  </a:cubicBezTo>
                  <a:cubicBezTo>
                    <a:pt x="0" y="401"/>
                    <a:pt x="134" y="501"/>
                    <a:pt x="267" y="501"/>
                  </a:cubicBezTo>
                  <a:lnTo>
                    <a:pt x="14210" y="501"/>
                  </a:lnTo>
                  <a:cubicBezTo>
                    <a:pt x="14344" y="501"/>
                    <a:pt x="14444" y="401"/>
                    <a:pt x="14444" y="267"/>
                  </a:cubicBezTo>
                  <a:cubicBezTo>
                    <a:pt x="14444" y="101"/>
                    <a:pt x="14344" y="1"/>
                    <a:pt x="14210" y="1"/>
                  </a:cubicBezTo>
                  <a:close/>
                </a:path>
              </a:pathLst>
            </a:custGeom>
            <a:solidFill>
              <a:srgbClr val="12D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32"/>
          <p:cNvGrpSpPr/>
          <p:nvPr/>
        </p:nvGrpSpPr>
        <p:grpSpPr>
          <a:xfrm>
            <a:off x="577872" y="2534743"/>
            <a:ext cx="1655354" cy="1427061"/>
            <a:chOff x="1739746" y="-454299"/>
            <a:chExt cx="1008501" cy="869417"/>
          </a:xfrm>
        </p:grpSpPr>
        <p:sp>
          <p:nvSpPr>
            <p:cNvPr id="345" name="Google Shape;345;p32"/>
            <p:cNvSpPr/>
            <p:nvPr/>
          </p:nvSpPr>
          <p:spPr>
            <a:xfrm>
              <a:off x="1739746" y="-454299"/>
              <a:ext cx="1008501" cy="869417"/>
            </a:xfrm>
            <a:custGeom>
              <a:rect b="b" l="l" r="r" t="t"/>
              <a:pathLst>
                <a:path extrusionOk="0" h="18378" w="21318">
                  <a:moveTo>
                    <a:pt x="767" y="0"/>
                  </a:moveTo>
                  <a:cubicBezTo>
                    <a:pt x="341" y="0"/>
                    <a:pt x="1" y="347"/>
                    <a:pt x="1" y="766"/>
                  </a:cubicBezTo>
                  <a:lnTo>
                    <a:pt x="1" y="17597"/>
                  </a:lnTo>
                  <a:cubicBezTo>
                    <a:pt x="1" y="18031"/>
                    <a:pt x="347" y="18377"/>
                    <a:pt x="781" y="18377"/>
                  </a:cubicBezTo>
                  <a:lnTo>
                    <a:pt x="20537" y="18377"/>
                  </a:lnTo>
                  <a:cubicBezTo>
                    <a:pt x="20970" y="18377"/>
                    <a:pt x="21317" y="18031"/>
                    <a:pt x="21317" y="17597"/>
                  </a:cubicBezTo>
                  <a:lnTo>
                    <a:pt x="21317" y="766"/>
                  </a:lnTo>
                  <a:cubicBezTo>
                    <a:pt x="21317" y="347"/>
                    <a:pt x="20979" y="0"/>
                    <a:pt x="205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2"/>
            <p:cNvSpPr/>
            <p:nvPr/>
          </p:nvSpPr>
          <p:spPr>
            <a:xfrm>
              <a:off x="1739746" y="-269848"/>
              <a:ext cx="1008501" cy="108334"/>
            </a:xfrm>
            <a:custGeom>
              <a:rect b="b" l="l" r="r" t="t"/>
              <a:pathLst>
                <a:path extrusionOk="0" h="2290" w="21318">
                  <a:moveTo>
                    <a:pt x="1" y="1"/>
                  </a:moveTo>
                  <a:lnTo>
                    <a:pt x="1" y="2290"/>
                  </a:lnTo>
                  <a:lnTo>
                    <a:pt x="21317" y="2290"/>
                  </a:lnTo>
                  <a:lnTo>
                    <a:pt x="2131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2"/>
            <p:cNvSpPr/>
            <p:nvPr/>
          </p:nvSpPr>
          <p:spPr>
            <a:xfrm>
              <a:off x="1739746" y="-454299"/>
              <a:ext cx="1008501" cy="65616"/>
            </a:xfrm>
            <a:custGeom>
              <a:rect b="b" l="l" r="r" t="t"/>
              <a:pathLst>
                <a:path extrusionOk="0" h="1387" w="21318">
                  <a:moveTo>
                    <a:pt x="659" y="0"/>
                  </a:moveTo>
                  <a:cubicBezTo>
                    <a:pt x="297" y="0"/>
                    <a:pt x="1" y="297"/>
                    <a:pt x="1" y="657"/>
                  </a:cubicBezTo>
                  <a:lnTo>
                    <a:pt x="1" y="1387"/>
                  </a:lnTo>
                  <a:lnTo>
                    <a:pt x="21317" y="1387"/>
                  </a:lnTo>
                  <a:lnTo>
                    <a:pt x="21317" y="657"/>
                  </a:lnTo>
                  <a:cubicBezTo>
                    <a:pt x="21317" y="297"/>
                    <a:pt x="21022" y="0"/>
                    <a:pt x="20660" y="0"/>
                  </a:cubicBez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2"/>
            <p:cNvSpPr/>
            <p:nvPr/>
          </p:nvSpPr>
          <p:spPr>
            <a:xfrm>
              <a:off x="1796846" y="-439208"/>
              <a:ext cx="35197" cy="35528"/>
            </a:xfrm>
            <a:custGeom>
              <a:rect b="b" l="l" r="r" t="t"/>
              <a:pathLst>
                <a:path extrusionOk="0" h="751" w="744">
                  <a:moveTo>
                    <a:pt x="376" y="0"/>
                  </a:moveTo>
                  <a:cubicBezTo>
                    <a:pt x="166" y="0"/>
                    <a:pt x="0" y="174"/>
                    <a:pt x="0" y="375"/>
                  </a:cubicBezTo>
                  <a:cubicBezTo>
                    <a:pt x="0" y="584"/>
                    <a:pt x="166" y="751"/>
                    <a:pt x="376" y="751"/>
                  </a:cubicBezTo>
                  <a:cubicBezTo>
                    <a:pt x="579" y="751"/>
                    <a:pt x="744" y="584"/>
                    <a:pt x="744" y="375"/>
                  </a:cubicBezTo>
                  <a:cubicBezTo>
                    <a:pt x="744" y="174"/>
                    <a:pt x="579" y="0"/>
                    <a:pt x="376" y="0"/>
                  </a:cubicBezTo>
                  <a:close/>
                </a:path>
              </a:pathLst>
            </a:custGeom>
            <a:solidFill>
              <a:srgbClr val="972C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2"/>
            <p:cNvSpPr/>
            <p:nvPr/>
          </p:nvSpPr>
          <p:spPr>
            <a:xfrm>
              <a:off x="1858298" y="-439208"/>
              <a:ext cx="35623" cy="35528"/>
            </a:xfrm>
            <a:custGeom>
              <a:rect b="b" l="l" r="r" t="t"/>
              <a:pathLst>
                <a:path extrusionOk="0" h="751" w="753">
                  <a:moveTo>
                    <a:pt x="377" y="0"/>
                  </a:moveTo>
                  <a:cubicBezTo>
                    <a:pt x="167" y="0"/>
                    <a:pt x="1" y="174"/>
                    <a:pt x="1" y="375"/>
                  </a:cubicBezTo>
                  <a:cubicBezTo>
                    <a:pt x="1" y="584"/>
                    <a:pt x="167" y="751"/>
                    <a:pt x="377" y="751"/>
                  </a:cubicBezTo>
                  <a:cubicBezTo>
                    <a:pt x="587" y="751"/>
                    <a:pt x="753" y="584"/>
                    <a:pt x="753" y="375"/>
                  </a:cubicBezTo>
                  <a:cubicBezTo>
                    <a:pt x="753" y="174"/>
                    <a:pt x="587" y="0"/>
                    <a:pt x="377" y="0"/>
                  </a:cubicBezTo>
                  <a:close/>
                </a:path>
              </a:pathLst>
            </a:custGeom>
            <a:solidFill>
              <a:srgbClr val="972C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2"/>
            <p:cNvSpPr/>
            <p:nvPr/>
          </p:nvSpPr>
          <p:spPr>
            <a:xfrm>
              <a:off x="1920129" y="-439208"/>
              <a:ext cx="35291" cy="35528"/>
            </a:xfrm>
            <a:custGeom>
              <a:rect b="b" l="l" r="r" t="t"/>
              <a:pathLst>
                <a:path extrusionOk="0" h="751" w="746">
                  <a:moveTo>
                    <a:pt x="370" y="0"/>
                  </a:moveTo>
                  <a:cubicBezTo>
                    <a:pt x="167" y="0"/>
                    <a:pt x="1" y="174"/>
                    <a:pt x="1" y="375"/>
                  </a:cubicBezTo>
                  <a:cubicBezTo>
                    <a:pt x="1" y="584"/>
                    <a:pt x="167" y="751"/>
                    <a:pt x="370" y="751"/>
                  </a:cubicBezTo>
                  <a:cubicBezTo>
                    <a:pt x="579" y="751"/>
                    <a:pt x="746" y="584"/>
                    <a:pt x="746" y="375"/>
                  </a:cubicBezTo>
                  <a:cubicBezTo>
                    <a:pt x="746" y="174"/>
                    <a:pt x="579" y="0"/>
                    <a:pt x="370" y="0"/>
                  </a:cubicBezTo>
                  <a:close/>
                </a:path>
              </a:pathLst>
            </a:custGeom>
            <a:solidFill>
              <a:srgbClr val="972C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2"/>
            <p:cNvSpPr/>
            <p:nvPr/>
          </p:nvSpPr>
          <p:spPr>
            <a:xfrm>
              <a:off x="1934889" y="-244917"/>
              <a:ext cx="585194" cy="57431"/>
            </a:xfrm>
            <a:custGeom>
              <a:rect b="b" l="l" r="r" t="t"/>
              <a:pathLst>
                <a:path extrusionOk="0" h="1214" w="12370">
                  <a:moveTo>
                    <a:pt x="0" y="0"/>
                  </a:moveTo>
                  <a:lnTo>
                    <a:pt x="0" y="1214"/>
                  </a:lnTo>
                  <a:lnTo>
                    <a:pt x="12369" y="1214"/>
                  </a:lnTo>
                  <a:lnTo>
                    <a:pt x="123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2"/>
            <p:cNvSpPr/>
            <p:nvPr/>
          </p:nvSpPr>
          <p:spPr>
            <a:xfrm>
              <a:off x="2443208" y="-244917"/>
              <a:ext cx="76875" cy="57431"/>
            </a:xfrm>
            <a:custGeom>
              <a:rect b="b" l="l" r="r" t="t"/>
              <a:pathLst>
                <a:path extrusionOk="0" h="1214" w="1625">
                  <a:moveTo>
                    <a:pt x="0" y="0"/>
                  </a:moveTo>
                  <a:lnTo>
                    <a:pt x="0" y="1214"/>
                  </a:lnTo>
                  <a:lnTo>
                    <a:pt x="1624" y="1214"/>
                  </a:lnTo>
                  <a:lnTo>
                    <a:pt x="1624" y="0"/>
                  </a:ln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2"/>
            <p:cNvSpPr/>
            <p:nvPr/>
          </p:nvSpPr>
          <p:spPr>
            <a:xfrm>
              <a:off x="2467051" y="-230582"/>
              <a:ext cx="29094" cy="28763"/>
            </a:xfrm>
            <a:custGeom>
              <a:rect b="b" l="l" r="r" t="t"/>
              <a:pathLst>
                <a:path extrusionOk="0" h="608" w="615">
                  <a:moveTo>
                    <a:pt x="304" y="1"/>
                  </a:moveTo>
                  <a:cubicBezTo>
                    <a:pt x="137" y="1"/>
                    <a:pt x="1" y="139"/>
                    <a:pt x="1" y="304"/>
                  </a:cubicBezTo>
                  <a:cubicBezTo>
                    <a:pt x="1" y="470"/>
                    <a:pt x="137" y="607"/>
                    <a:pt x="304" y="607"/>
                  </a:cubicBezTo>
                  <a:cubicBezTo>
                    <a:pt x="477" y="607"/>
                    <a:pt x="614" y="470"/>
                    <a:pt x="614" y="304"/>
                  </a:cubicBezTo>
                  <a:cubicBezTo>
                    <a:pt x="614" y="139"/>
                    <a:pt x="477" y="1"/>
                    <a:pt x="3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2"/>
            <p:cNvSpPr/>
            <p:nvPr/>
          </p:nvSpPr>
          <p:spPr>
            <a:xfrm>
              <a:off x="1790033" y="-350081"/>
              <a:ext cx="41678" cy="41678"/>
            </a:xfrm>
            <a:custGeom>
              <a:rect b="b" l="l" r="r" t="t"/>
              <a:pathLst>
                <a:path extrusionOk="0" h="881" w="881">
                  <a:moveTo>
                    <a:pt x="440" y="0"/>
                  </a:moveTo>
                  <a:cubicBezTo>
                    <a:pt x="194" y="0"/>
                    <a:pt x="0" y="196"/>
                    <a:pt x="0" y="440"/>
                  </a:cubicBezTo>
                  <a:cubicBezTo>
                    <a:pt x="0" y="686"/>
                    <a:pt x="194" y="880"/>
                    <a:pt x="440" y="880"/>
                  </a:cubicBezTo>
                  <a:cubicBezTo>
                    <a:pt x="687" y="880"/>
                    <a:pt x="881" y="686"/>
                    <a:pt x="881" y="440"/>
                  </a:cubicBezTo>
                  <a:cubicBezTo>
                    <a:pt x="881" y="196"/>
                    <a:pt x="687" y="0"/>
                    <a:pt x="440"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p:nvPr/>
          </p:nvSpPr>
          <p:spPr>
            <a:xfrm>
              <a:off x="1869936" y="-350081"/>
              <a:ext cx="458126" cy="41678"/>
            </a:xfrm>
            <a:custGeom>
              <a:rect b="b" l="l" r="r" t="t"/>
              <a:pathLst>
                <a:path extrusionOk="0" h="881" w="9684">
                  <a:moveTo>
                    <a:pt x="441" y="0"/>
                  </a:moveTo>
                  <a:cubicBezTo>
                    <a:pt x="195" y="0"/>
                    <a:pt x="1" y="196"/>
                    <a:pt x="1" y="440"/>
                  </a:cubicBezTo>
                  <a:cubicBezTo>
                    <a:pt x="1" y="686"/>
                    <a:pt x="195" y="880"/>
                    <a:pt x="441" y="880"/>
                  </a:cubicBezTo>
                  <a:lnTo>
                    <a:pt x="9243" y="880"/>
                  </a:lnTo>
                  <a:cubicBezTo>
                    <a:pt x="9489" y="880"/>
                    <a:pt x="9683" y="686"/>
                    <a:pt x="9683" y="440"/>
                  </a:cubicBezTo>
                  <a:cubicBezTo>
                    <a:pt x="9683" y="196"/>
                    <a:pt x="9489" y="0"/>
                    <a:pt x="92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2"/>
            <p:cNvSpPr/>
            <p:nvPr/>
          </p:nvSpPr>
          <p:spPr>
            <a:xfrm>
              <a:off x="1966632" y="-112692"/>
              <a:ext cx="525823" cy="192068"/>
            </a:xfrm>
            <a:custGeom>
              <a:rect b="b" l="l" r="r" t="t"/>
              <a:pathLst>
                <a:path extrusionOk="0" h="4060" w="11115">
                  <a:moveTo>
                    <a:pt x="361" y="1"/>
                  </a:moveTo>
                  <a:cubicBezTo>
                    <a:pt x="160" y="1"/>
                    <a:pt x="0" y="160"/>
                    <a:pt x="0" y="354"/>
                  </a:cubicBezTo>
                  <a:lnTo>
                    <a:pt x="0" y="3697"/>
                  </a:lnTo>
                  <a:cubicBezTo>
                    <a:pt x="0" y="3900"/>
                    <a:pt x="160" y="4060"/>
                    <a:pt x="361" y="4060"/>
                  </a:cubicBezTo>
                  <a:lnTo>
                    <a:pt x="10759" y="4060"/>
                  </a:lnTo>
                  <a:cubicBezTo>
                    <a:pt x="10955" y="4060"/>
                    <a:pt x="11114" y="3900"/>
                    <a:pt x="11114" y="3697"/>
                  </a:cubicBezTo>
                  <a:lnTo>
                    <a:pt x="11114" y="354"/>
                  </a:lnTo>
                  <a:cubicBezTo>
                    <a:pt x="11114" y="160"/>
                    <a:pt x="10955" y="1"/>
                    <a:pt x="107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2"/>
            <p:cNvSpPr/>
            <p:nvPr/>
          </p:nvSpPr>
          <p:spPr>
            <a:xfrm>
              <a:off x="2011385" y="-41589"/>
              <a:ext cx="436270" cy="98400"/>
            </a:xfrm>
            <a:custGeom>
              <a:rect b="b" l="l" r="r" t="t"/>
              <a:pathLst>
                <a:path extrusionOk="0" h="2080" w="9222">
                  <a:moveTo>
                    <a:pt x="340" y="0"/>
                  </a:moveTo>
                  <a:cubicBezTo>
                    <a:pt x="151" y="0"/>
                    <a:pt x="0" y="151"/>
                    <a:pt x="0" y="338"/>
                  </a:cubicBezTo>
                  <a:lnTo>
                    <a:pt x="0" y="1747"/>
                  </a:lnTo>
                  <a:cubicBezTo>
                    <a:pt x="0" y="1934"/>
                    <a:pt x="151" y="2080"/>
                    <a:pt x="340" y="2080"/>
                  </a:cubicBezTo>
                  <a:lnTo>
                    <a:pt x="8889" y="2080"/>
                  </a:lnTo>
                  <a:cubicBezTo>
                    <a:pt x="9069" y="2080"/>
                    <a:pt x="9222" y="1934"/>
                    <a:pt x="9222" y="1747"/>
                  </a:cubicBezTo>
                  <a:lnTo>
                    <a:pt x="9222" y="338"/>
                  </a:lnTo>
                  <a:cubicBezTo>
                    <a:pt x="9222" y="151"/>
                    <a:pt x="9069" y="0"/>
                    <a:pt x="88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2"/>
            <p:cNvSpPr/>
            <p:nvPr/>
          </p:nvSpPr>
          <p:spPr>
            <a:xfrm>
              <a:off x="2011385" y="-90458"/>
              <a:ext cx="436270" cy="21194"/>
            </a:xfrm>
            <a:custGeom>
              <a:rect b="b" l="l" r="r" t="t"/>
              <a:pathLst>
                <a:path extrusionOk="0" h="448" w="9222">
                  <a:moveTo>
                    <a:pt x="224" y="0"/>
                  </a:moveTo>
                  <a:cubicBezTo>
                    <a:pt x="101" y="0"/>
                    <a:pt x="0" y="101"/>
                    <a:pt x="0" y="224"/>
                  </a:cubicBezTo>
                  <a:cubicBezTo>
                    <a:pt x="0" y="347"/>
                    <a:pt x="101" y="448"/>
                    <a:pt x="224" y="448"/>
                  </a:cubicBezTo>
                  <a:lnTo>
                    <a:pt x="8998" y="448"/>
                  </a:lnTo>
                  <a:cubicBezTo>
                    <a:pt x="9120" y="448"/>
                    <a:pt x="9222" y="347"/>
                    <a:pt x="9222" y="224"/>
                  </a:cubicBezTo>
                  <a:cubicBezTo>
                    <a:pt x="9222" y="101"/>
                    <a:pt x="9120" y="0"/>
                    <a:pt x="89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2"/>
            <p:cNvSpPr/>
            <p:nvPr/>
          </p:nvSpPr>
          <p:spPr>
            <a:xfrm>
              <a:off x="1966632" y="127772"/>
              <a:ext cx="525823" cy="192068"/>
            </a:xfrm>
            <a:custGeom>
              <a:rect b="b" l="l" r="r" t="t"/>
              <a:pathLst>
                <a:path extrusionOk="0" h="4060" w="11115">
                  <a:moveTo>
                    <a:pt x="361" y="1"/>
                  </a:moveTo>
                  <a:cubicBezTo>
                    <a:pt x="160" y="1"/>
                    <a:pt x="0" y="160"/>
                    <a:pt x="0" y="363"/>
                  </a:cubicBezTo>
                  <a:lnTo>
                    <a:pt x="0" y="3706"/>
                  </a:lnTo>
                  <a:cubicBezTo>
                    <a:pt x="0" y="3900"/>
                    <a:pt x="160" y="4060"/>
                    <a:pt x="361" y="4060"/>
                  </a:cubicBezTo>
                  <a:lnTo>
                    <a:pt x="10759" y="4060"/>
                  </a:lnTo>
                  <a:cubicBezTo>
                    <a:pt x="10955" y="4060"/>
                    <a:pt x="11114" y="3900"/>
                    <a:pt x="11114" y="3706"/>
                  </a:cubicBezTo>
                  <a:lnTo>
                    <a:pt x="11114" y="363"/>
                  </a:lnTo>
                  <a:cubicBezTo>
                    <a:pt x="11114" y="160"/>
                    <a:pt x="10955" y="1"/>
                    <a:pt x="107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2"/>
            <p:cNvSpPr/>
            <p:nvPr/>
          </p:nvSpPr>
          <p:spPr>
            <a:xfrm>
              <a:off x="2011385" y="199206"/>
              <a:ext cx="436270" cy="98400"/>
            </a:xfrm>
            <a:custGeom>
              <a:rect b="b" l="l" r="r" t="t"/>
              <a:pathLst>
                <a:path extrusionOk="0" h="2080" w="9222">
                  <a:moveTo>
                    <a:pt x="340" y="0"/>
                  </a:moveTo>
                  <a:cubicBezTo>
                    <a:pt x="151" y="0"/>
                    <a:pt x="0" y="144"/>
                    <a:pt x="0" y="333"/>
                  </a:cubicBezTo>
                  <a:lnTo>
                    <a:pt x="0" y="1740"/>
                  </a:lnTo>
                  <a:cubicBezTo>
                    <a:pt x="0" y="1929"/>
                    <a:pt x="151" y="2080"/>
                    <a:pt x="340" y="2080"/>
                  </a:cubicBezTo>
                  <a:lnTo>
                    <a:pt x="8889" y="2080"/>
                  </a:lnTo>
                  <a:cubicBezTo>
                    <a:pt x="9069" y="2080"/>
                    <a:pt x="9222" y="1929"/>
                    <a:pt x="9222" y="1740"/>
                  </a:cubicBezTo>
                  <a:lnTo>
                    <a:pt x="9222" y="333"/>
                  </a:lnTo>
                  <a:cubicBezTo>
                    <a:pt x="9222" y="144"/>
                    <a:pt x="9069" y="0"/>
                    <a:pt x="88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2"/>
            <p:cNvSpPr/>
            <p:nvPr/>
          </p:nvSpPr>
          <p:spPr>
            <a:xfrm>
              <a:off x="2011385" y="150338"/>
              <a:ext cx="436270" cy="20863"/>
            </a:xfrm>
            <a:custGeom>
              <a:rect b="b" l="l" r="r" t="t"/>
              <a:pathLst>
                <a:path extrusionOk="0" h="441" w="9222">
                  <a:moveTo>
                    <a:pt x="224" y="0"/>
                  </a:moveTo>
                  <a:cubicBezTo>
                    <a:pt x="101" y="0"/>
                    <a:pt x="0" y="94"/>
                    <a:pt x="0" y="217"/>
                  </a:cubicBezTo>
                  <a:cubicBezTo>
                    <a:pt x="0" y="340"/>
                    <a:pt x="101" y="441"/>
                    <a:pt x="224" y="441"/>
                  </a:cubicBezTo>
                  <a:lnTo>
                    <a:pt x="8998" y="441"/>
                  </a:lnTo>
                  <a:cubicBezTo>
                    <a:pt x="9120" y="441"/>
                    <a:pt x="9222" y="340"/>
                    <a:pt x="9222" y="217"/>
                  </a:cubicBezTo>
                  <a:cubicBezTo>
                    <a:pt x="9222" y="94"/>
                    <a:pt x="9120" y="0"/>
                    <a:pt x="89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2"/>
            <p:cNvSpPr/>
            <p:nvPr/>
          </p:nvSpPr>
          <p:spPr>
            <a:xfrm>
              <a:off x="2527226" y="-114395"/>
              <a:ext cx="189940" cy="192068"/>
            </a:xfrm>
            <a:custGeom>
              <a:rect b="b" l="l" r="r" t="t"/>
              <a:pathLst>
                <a:path extrusionOk="0" h="4060" w="4015">
                  <a:moveTo>
                    <a:pt x="397" y="0"/>
                  </a:moveTo>
                  <a:cubicBezTo>
                    <a:pt x="181" y="0"/>
                    <a:pt x="1" y="181"/>
                    <a:pt x="1" y="397"/>
                  </a:cubicBezTo>
                  <a:lnTo>
                    <a:pt x="1" y="3654"/>
                  </a:lnTo>
                  <a:cubicBezTo>
                    <a:pt x="1" y="3879"/>
                    <a:pt x="181" y="4059"/>
                    <a:pt x="397" y="4059"/>
                  </a:cubicBezTo>
                  <a:lnTo>
                    <a:pt x="3610" y="4059"/>
                  </a:lnTo>
                  <a:cubicBezTo>
                    <a:pt x="3834" y="4059"/>
                    <a:pt x="4014" y="3879"/>
                    <a:pt x="4014" y="3654"/>
                  </a:cubicBezTo>
                  <a:lnTo>
                    <a:pt x="4014" y="397"/>
                  </a:lnTo>
                  <a:cubicBezTo>
                    <a:pt x="4014" y="181"/>
                    <a:pt x="3834" y="0"/>
                    <a:pt x="361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2"/>
            <p:cNvSpPr/>
            <p:nvPr/>
          </p:nvSpPr>
          <p:spPr>
            <a:xfrm>
              <a:off x="2599276" y="-89795"/>
              <a:ext cx="101143" cy="19869"/>
            </a:xfrm>
            <a:custGeom>
              <a:rect b="b" l="l" r="r" t="t"/>
              <a:pathLst>
                <a:path extrusionOk="0" h="420" w="2138">
                  <a:moveTo>
                    <a:pt x="211" y="0"/>
                  </a:moveTo>
                  <a:cubicBezTo>
                    <a:pt x="95" y="0"/>
                    <a:pt x="1" y="94"/>
                    <a:pt x="1" y="210"/>
                  </a:cubicBezTo>
                  <a:cubicBezTo>
                    <a:pt x="1" y="326"/>
                    <a:pt x="95" y="420"/>
                    <a:pt x="211" y="420"/>
                  </a:cubicBezTo>
                  <a:lnTo>
                    <a:pt x="1928" y="420"/>
                  </a:lnTo>
                  <a:cubicBezTo>
                    <a:pt x="2044" y="420"/>
                    <a:pt x="2138" y="326"/>
                    <a:pt x="2138" y="210"/>
                  </a:cubicBezTo>
                  <a:cubicBezTo>
                    <a:pt x="2138" y="94"/>
                    <a:pt x="2044" y="0"/>
                    <a:pt x="19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2"/>
            <p:cNvSpPr/>
            <p:nvPr/>
          </p:nvSpPr>
          <p:spPr>
            <a:xfrm>
              <a:off x="2562092" y="-43339"/>
              <a:ext cx="138327" cy="47544"/>
            </a:xfrm>
            <a:custGeom>
              <a:rect b="b" l="l" r="r" t="t"/>
              <a:pathLst>
                <a:path extrusionOk="0" h="1005" w="2924">
                  <a:moveTo>
                    <a:pt x="274" y="1"/>
                  </a:moveTo>
                  <a:cubicBezTo>
                    <a:pt x="121" y="1"/>
                    <a:pt x="0" y="124"/>
                    <a:pt x="0" y="275"/>
                  </a:cubicBezTo>
                  <a:lnTo>
                    <a:pt x="0" y="731"/>
                  </a:lnTo>
                  <a:cubicBezTo>
                    <a:pt x="0" y="881"/>
                    <a:pt x="121" y="1004"/>
                    <a:pt x="274" y="1004"/>
                  </a:cubicBezTo>
                  <a:lnTo>
                    <a:pt x="2650" y="1004"/>
                  </a:lnTo>
                  <a:cubicBezTo>
                    <a:pt x="2801" y="1004"/>
                    <a:pt x="2924" y="881"/>
                    <a:pt x="2924" y="731"/>
                  </a:cubicBezTo>
                  <a:lnTo>
                    <a:pt x="2924" y="275"/>
                  </a:lnTo>
                  <a:cubicBezTo>
                    <a:pt x="2924" y="124"/>
                    <a:pt x="2801" y="1"/>
                    <a:pt x="26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2"/>
            <p:cNvSpPr/>
            <p:nvPr/>
          </p:nvSpPr>
          <p:spPr>
            <a:xfrm>
              <a:off x="2543973" y="-97979"/>
              <a:ext cx="36190" cy="36285"/>
            </a:xfrm>
            <a:custGeom>
              <a:rect b="b" l="l" r="r" t="t"/>
              <a:pathLst>
                <a:path extrusionOk="0" h="767" w="765">
                  <a:moveTo>
                    <a:pt x="383" y="0"/>
                  </a:moveTo>
                  <a:cubicBezTo>
                    <a:pt x="173" y="0"/>
                    <a:pt x="0" y="173"/>
                    <a:pt x="0" y="383"/>
                  </a:cubicBezTo>
                  <a:cubicBezTo>
                    <a:pt x="0" y="600"/>
                    <a:pt x="173" y="766"/>
                    <a:pt x="383" y="766"/>
                  </a:cubicBezTo>
                  <a:cubicBezTo>
                    <a:pt x="600" y="766"/>
                    <a:pt x="764" y="600"/>
                    <a:pt x="764" y="383"/>
                  </a:cubicBezTo>
                  <a:cubicBezTo>
                    <a:pt x="764" y="173"/>
                    <a:pt x="600" y="0"/>
                    <a:pt x="383"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2"/>
            <p:cNvSpPr/>
            <p:nvPr/>
          </p:nvSpPr>
          <p:spPr>
            <a:xfrm>
              <a:off x="2527226" y="127772"/>
              <a:ext cx="189940" cy="192068"/>
            </a:xfrm>
            <a:custGeom>
              <a:rect b="b" l="l" r="r" t="t"/>
              <a:pathLst>
                <a:path extrusionOk="0" h="4060" w="4015">
                  <a:moveTo>
                    <a:pt x="397" y="1"/>
                  </a:moveTo>
                  <a:cubicBezTo>
                    <a:pt x="181" y="1"/>
                    <a:pt x="1" y="181"/>
                    <a:pt x="1" y="406"/>
                  </a:cubicBezTo>
                  <a:lnTo>
                    <a:pt x="1" y="3663"/>
                  </a:lnTo>
                  <a:cubicBezTo>
                    <a:pt x="1" y="3879"/>
                    <a:pt x="181" y="4060"/>
                    <a:pt x="397" y="4060"/>
                  </a:cubicBezTo>
                  <a:lnTo>
                    <a:pt x="3610" y="4060"/>
                  </a:lnTo>
                  <a:cubicBezTo>
                    <a:pt x="3834" y="4060"/>
                    <a:pt x="4014" y="3879"/>
                    <a:pt x="4014" y="3663"/>
                  </a:cubicBezTo>
                  <a:lnTo>
                    <a:pt x="4014" y="406"/>
                  </a:lnTo>
                  <a:cubicBezTo>
                    <a:pt x="4014" y="181"/>
                    <a:pt x="3834" y="1"/>
                    <a:pt x="36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2"/>
            <p:cNvSpPr/>
            <p:nvPr/>
          </p:nvSpPr>
          <p:spPr>
            <a:xfrm>
              <a:off x="2599276" y="152703"/>
              <a:ext cx="101143" cy="19585"/>
            </a:xfrm>
            <a:custGeom>
              <a:rect b="b" l="l" r="r" t="t"/>
              <a:pathLst>
                <a:path extrusionOk="0" h="414" w="2138">
                  <a:moveTo>
                    <a:pt x="211" y="1"/>
                  </a:moveTo>
                  <a:cubicBezTo>
                    <a:pt x="95" y="1"/>
                    <a:pt x="1" y="96"/>
                    <a:pt x="1" y="203"/>
                  </a:cubicBezTo>
                  <a:cubicBezTo>
                    <a:pt x="1" y="319"/>
                    <a:pt x="95" y="413"/>
                    <a:pt x="211" y="413"/>
                  </a:cubicBezTo>
                  <a:lnTo>
                    <a:pt x="1928" y="413"/>
                  </a:lnTo>
                  <a:cubicBezTo>
                    <a:pt x="2044" y="413"/>
                    <a:pt x="2138" y="319"/>
                    <a:pt x="2138" y="203"/>
                  </a:cubicBezTo>
                  <a:cubicBezTo>
                    <a:pt x="2138" y="96"/>
                    <a:pt x="2044" y="1"/>
                    <a:pt x="19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2"/>
            <p:cNvSpPr/>
            <p:nvPr/>
          </p:nvSpPr>
          <p:spPr>
            <a:xfrm>
              <a:off x="2562092" y="198875"/>
              <a:ext cx="138327" cy="47828"/>
            </a:xfrm>
            <a:custGeom>
              <a:rect b="b" l="l" r="r" t="t"/>
              <a:pathLst>
                <a:path extrusionOk="0" h="1011" w="2924">
                  <a:moveTo>
                    <a:pt x="274" y="0"/>
                  </a:moveTo>
                  <a:cubicBezTo>
                    <a:pt x="121" y="0"/>
                    <a:pt x="0" y="123"/>
                    <a:pt x="0" y="274"/>
                  </a:cubicBezTo>
                  <a:lnTo>
                    <a:pt x="0" y="737"/>
                  </a:lnTo>
                  <a:cubicBezTo>
                    <a:pt x="0" y="888"/>
                    <a:pt x="121" y="1011"/>
                    <a:pt x="274" y="1011"/>
                  </a:cubicBezTo>
                  <a:lnTo>
                    <a:pt x="2650" y="1011"/>
                  </a:lnTo>
                  <a:cubicBezTo>
                    <a:pt x="2801" y="1011"/>
                    <a:pt x="2924" y="888"/>
                    <a:pt x="2924" y="737"/>
                  </a:cubicBezTo>
                  <a:lnTo>
                    <a:pt x="2924" y="274"/>
                  </a:lnTo>
                  <a:cubicBezTo>
                    <a:pt x="2924" y="123"/>
                    <a:pt x="2801" y="0"/>
                    <a:pt x="26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2"/>
            <p:cNvSpPr/>
            <p:nvPr/>
          </p:nvSpPr>
          <p:spPr>
            <a:xfrm>
              <a:off x="2543973" y="144188"/>
              <a:ext cx="36190" cy="36616"/>
            </a:xfrm>
            <a:custGeom>
              <a:rect b="b" l="l" r="r" t="t"/>
              <a:pathLst>
                <a:path extrusionOk="0" h="774" w="765">
                  <a:moveTo>
                    <a:pt x="383" y="0"/>
                  </a:moveTo>
                  <a:cubicBezTo>
                    <a:pt x="173" y="0"/>
                    <a:pt x="0" y="174"/>
                    <a:pt x="0" y="383"/>
                  </a:cubicBezTo>
                  <a:cubicBezTo>
                    <a:pt x="0" y="600"/>
                    <a:pt x="173" y="773"/>
                    <a:pt x="383" y="773"/>
                  </a:cubicBezTo>
                  <a:cubicBezTo>
                    <a:pt x="600" y="773"/>
                    <a:pt x="764" y="600"/>
                    <a:pt x="764" y="383"/>
                  </a:cubicBezTo>
                  <a:cubicBezTo>
                    <a:pt x="764" y="174"/>
                    <a:pt x="600" y="0"/>
                    <a:pt x="383"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2"/>
            <p:cNvSpPr/>
            <p:nvPr/>
          </p:nvSpPr>
          <p:spPr>
            <a:xfrm>
              <a:off x="1770921" y="-75461"/>
              <a:ext cx="41678" cy="41678"/>
            </a:xfrm>
            <a:custGeom>
              <a:rect b="b" l="l" r="r" t="t"/>
              <a:pathLst>
                <a:path extrusionOk="0" h="881" w="881">
                  <a:moveTo>
                    <a:pt x="441" y="1"/>
                  </a:moveTo>
                  <a:cubicBezTo>
                    <a:pt x="201" y="1"/>
                    <a:pt x="0" y="196"/>
                    <a:pt x="0" y="441"/>
                  </a:cubicBezTo>
                  <a:cubicBezTo>
                    <a:pt x="0" y="687"/>
                    <a:pt x="201" y="881"/>
                    <a:pt x="441" y="881"/>
                  </a:cubicBezTo>
                  <a:cubicBezTo>
                    <a:pt x="685" y="881"/>
                    <a:pt x="881" y="687"/>
                    <a:pt x="881" y="441"/>
                  </a:cubicBezTo>
                  <a:cubicBezTo>
                    <a:pt x="881" y="196"/>
                    <a:pt x="685" y="1"/>
                    <a:pt x="441"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2"/>
            <p:cNvSpPr/>
            <p:nvPr/>
          </p:nvSpPr>
          <p:spPr>
            <a:xfrm>
              <a:off x="1770921" y="35901"/>
              <a:ext cx="41678" cy="42104"/>
            </a:xfrm>
            <a:custGeom>
              <a:rect b="b" l="l" r="r" t="t"/>
              <a:pathLst>
                <a:path extrusionOk="0" h="890" w="881">
                  <a:moveTo>
                    <a:pt x="441" y="0"/>
                  </a:moveTo>
                  <a:cubicBezTo>
                    <a:pt x="201" y="0"/>
                    <a:pt x="0" y="203"/>
                    <a:pt x="0" y="442"/>
                  </a:cubicBezTo>
                  <a:cubicBezTo>
                    <a:pt x="0" y="686"/>
                    <a:pt x="201" y="889"/>
                    <a:pt x="441" y="889"/>
                  </a:cubicBezTo>
                  <a:cubicBezTo>
                    <a:pt x="685" y="889"/>
                    <a:pt x="881" y="686"/>
                    <a:pt x="881" y="442"/>
                  </a:cubicBezTo>
                  <a:cubicBezTo>
                    <a:pt x="881" y="203"/>
                    <a:pt x="685" y="0"/>
                    <a:pt x="441"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2"/>
            <p:cNvSpPr/>
            <p:nvPr/>
          </p:nvSpPr>
          <p:spPr>
            <a:xfrm>
              <a:off x="1770921" y="147641"/>
              <a:ext cx="41678" cy="41678"/>
            </a:xfrm>
            <a:custGeom>
              <a:rect b="b" l="l" r="r" t="t"/>
              <a:pathLst>
                <a:path extrusionOk="0" h="881" w="881">
                  <a:moveTo>
                    <a:pt x="441" y="0"/>
                  </a:moveTo>
                  <a:cubicBezTo>
                    <a:pt x="201" y="0"/>
                    <a:pt x="0" y="194"/>
                    <a:pt x="0" y="440"/>
                  </a:cubicBezTo>
                  <a:cubicBezTo>
                    <a:pt x="0" y="680"/>
                    <a:pt x="201" y="881"/>
                    <a:pt x="441" y="881"/>
                  </a:cubicBezTo>
                  <a:cubicBezTo>
                    <a:pt x="685" y="881"/>
                    <a:pt x="881" y="680"/>
                    <a:pt x="881" y="440"/>
                  </a:cubicBezTo>
                  <a:cubicBezTo>
                    <a:pt x="881" y="194"/>
                    <a:pt x="685" y="0"/>
                    <a:pt x="441"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2"/>
            <p:cNvSpPr/>
            <p:nvPr/>
          </p:nvSpPr>
          <p:spPr>
            <a:xfrm>
              <a:off x="1770921" y="258956"/>
              <a:ext cx="41678" cy="41773"/>
            </a:xfrm>
            <a:custGeom>
              <a:rect b="b" l="l" r="r" t="t"/>
              <a:pathLst>
                <a:path extrusionOk="0" h="883" w="881">
                  <a:moveTo>
                    <a:pt x="441" y="1"/>
                  </a:moveTo>
                  <a:cubicBezTo>
                    <a:pt x="201" y="1"/>
                    <a:pt x="0" y="196"/>
                    <a:pt x="0" y="441"/>
                  </a:cubicBezTo>
                  <a:cubicBezTo>
                    <a:pt x="0" y="687"/>
                    <a:pt x="201" y="883"/>
                    <a:pt x="441" y="883"/>
                  </a:cubicBezTo>
                  <a:cubicBezTo>
                    <a:pt x="685" y="883"/>
                    <a:pt x="881" y="687"/>
                    <a:pt x="881" y="441"/>
                  </a:cubicBezTo>
                  <a:cubicBezTo>
                    <a:pt x="881" y="196"/>
                    <a:pt x="685" y="1"/>
                    <a:pt x="441"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2"/>
            <p:cNvSpPr/>
            <p:nvPr/>
          </p:nvSpPr>
          <p:spPr>
            <a:xfrm>
              <a:off x="1829630" y="-69311"/>
              <a:ext cx="103272" cy="27770"/>
            </a:xfrm>
            <a:custGeom>
              <a:rect b="b" l="l" r="r" t="t"/>
              <a:pathLst>
                <a:path extrusionOk="0" h="587" w="2183">
                  <a:moveTo>
                    <a:pt x="297" y="1"/>
                  </a:moveTo>
                  <a:cubicBezTo>
                    <a:pt x="130" y="1"/>
                    <a:pt x="0" y="131"/>
                    <a:pt x="0" y="297"/>
                  </a:cubicBezTo>
                  <a:cubicBezTo>
                    <a:pt x="0" y="456"/>
                    <a:pt x="130" y="586"/>
                    <a:pt x="297" y="586"/>
                  </a:cubicBezTo>
                  <a:lnTo>
                    <a:pt x="1886" y="586"/>
                  </a:lnTo>
                  <a:cubicBezTo>
                    <a:pt x="2052" y="586"/>
                    <a:pt x="2182" y="456"/>
                    <a:pt x="2182" y="297"/>
                  </a:cubicBezTo>
                  <a:cubicBezTo>
                    <a:pt x="2182" y="131"/>
                    <a:pt x="2052" y="1"/>
                    <a:pt x="18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2"/>
            <p:cNvSpPr/>
            <p:nvPr/>
          </p:nvSpPr>
          <p:spPr>
            <a:xfrm>
              <a:off x="1829630" y="43092"/>
              <a:ext cx="103272" cy="27675"/>
            </a:xfrm>
            <a:custGeom>
              <a:rect b="b" l="l" r="r" t="t"/>
              <a:pathLst>
                <a:path extrusionOk="0" h="585" w="2183">
                  <a:moveTo>
                    <a:pt x="297" y="1"/>
                  </a:moveTo>
                  <a:cubicBezTo>
                    <a:pt x="130" y="1"/>
                    <a:pt x="0" y="131"/>
                    <a:pt x="0" y="290"/>
                  </a:cubicBezTo>
                  <a:cubicBezTo>
                    <a:pt x="0" y="455"/>
                    <a:pt x="130" y="585"/>
                    <a:pt x="297" y="585"/>
                  </a:cubicBezTo>
                  <a:lnTo>
                    <a:pt x="1886" y="585"/>
                  </a:lnTo>
                  <a:cubicBezTo>
                    <a:pt x="2052" y="585"/>
                    <a:pt x="2182" y="455"/>
                    <a:pt x="2182" y="290"/>
                  </a:cubicBezTo>
                  <a:cubicBezTo>
                    <a:pt x="2182" y="131"/>
                    <a:pt x="2052" y="1"/>
                    <a:pt x="18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2"/>
            <p:cNvSpPr/>
            <p:nvPr/>
          </p:nvSpPr>
          <p:spPr>
            <a:xfrm>
              <a:off x="1829630" y="155163"/>
              <a:ext cx="103272" cy="28006"/>
            </a:xfrm>
            <a:custGeom>
              <a:rect b="b" l="l" r="r" t="t"/>
              <a:pathLst>
                <a:path extrusionOk="0" h="592" w="2183">
                  <a:moveTo>
                    <a:pt x="297" y="1"/>
                  </a:moveTo>
                  <a:cubicBezTo>
                    <a:pt x="130" y="1"/>
                    <a:pt x="0" y="138"/>
                    <a:pt x="0" y="295"/>
                  </a:cubicBezTo>
                  <a:cubicBezTo>
                    <a:pt x="0" y="462"/>
                    <a:pt x="130" y="592"/>
                    <a:pt x="297" y="592"/>
                  </a:cubicBezTo>
                  <a:lnTo>
                    <a:pt x="1886" y="592"/>
                  </a:lnTo>
                  <a:cubicBezTo>
                    <a:pt x="2052" y="592"/>
                    <a:pt x="2182" y="462"/>
                    <a:pt x="2182" y="295"/>
                  </a:cubicBezTo>
                  <a:cubicBezTo>
                    <a:pt x="2182" y="138"/>
                    <a:pt x="2052" y="1"/>
                    <a:pt x="18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2"/>
            <p:cNvSpPr/>
            <p:nvPr/>
          </p:nvSpPr>
          <p:spPr>
            <a:xfrm>
              <a:off x="1829630" y="267471"/>
              <a:ext cx="103272" cy="28101"/>
            </a:xfrm>
            <a:custGeom>
              <a:rect b="b" l="l" r="r" t="t"/>
              <a:pathLst>
                <a:path extrusionOk="0" h="594" w="2183">
                  <a:moveTo>
                    <a:pt x="297" y="1"/>
                  </a:moveTo>
                  <a:cubicBezTo>
                    <a:pt x="130" y="1"/>
                    <a:pt x="0" y="131"/>
                    <a:pt x="0" y="297"/>
                  </a:cubicBezTo>
                  <a:cubicBezTo>
                    <a:pt x="0" y="457"/>
                    <a:pt x="130" y="594"/>
                    <a:pt x="297" y="594"/>
                  </a:cubicBezTo>
                  <a:lnTo>
                    <a:pt x="1886" y="594"/>
                  </a:lnTo>
                  <a:cubicBezTo>
                    <a:pt x="2052" y="594"/>
                    <a:pt x="2182" y="457"/>
                    <a:pt x="2182" y="297"/>
                  </a:cubicBezTo>
                  <a:cubicBezTo>
                    <a:pt x="2182" y="131"/>
                    <a:pt x="2052" y="1"/>
                    <a:pt x="18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8" name="Google Shape;378;p32"/>
          <p:cNvSpPr txBox="1"/>
          <p:nvPr>
            <p:ph type="ctrTitle"/>
          </p:nvPr>
        </p:nvSpPr>
        <p:spPr>
          <a:xfrm>
            <a:off x="2478400" y="1700875"/>
            <a:ext cx="5470500" cy="313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zh-TW" sz="4300"/>
              <a:t>Development Club</a:t>
            </a:r>
            <a:endParaRPr sz="4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41"/>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Our Plan for the Semester</a:t>
            </a:r>
            <a:endParaRPr/>
          </a:p>
        </p:txBody>
      </p:sp>
      <p:sp>
        <p:nvSpPr>
          <p:cNvPr id="607" name="Google Shape;607;p41"/>
          <p:cNvSpPr txBox="1"/>
          <p:nvPr/>
        </p:nvSpPr>
        <p:spPr>
          <a:xfrm>
            <a:off x="1539150" y="2005225"/>
            <a:ext cx="1908900" cy="475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zh-TW" sz="1800">
                <a:solidFill>
                  <a:schemeClr val="accent1"/>
                </a:solidFill>
                <a:latin typeface="Oswald"/>
                <a:ea typeface="Oswald"/>
                <a:cs typeface="Oswald"/>
                <a:sym typeface="Oswald"/>
              </a:rPr>
              <a:t>Introduction to the club rules</a:t>
            </a:r>
            <a:endParaRPr sz="1800">
              <a:solidFill>
                <a:schemeClr val="accent1"/>
              </a:solidFill>
              <a:latin typeface="Oswald"/>
              <a:ea typeface="Oswald"/>
              <a:cs typeface="Oswald"/>
              <a:sym typeface="Oswald"/>
            </a:endParaRPr>
          </a:p>
        </p:txBody>
      </p:sp>
      <p:sp>
        <p:nvSpPr>
          <p:cNvPr id="608" name="Google Shape;608;p41"/>
          <p:cNvSpPr txBox="1"/>
          <p:nvPr/>
        </p:nvSpPr>
        <p:spPr>
          <a:xfrm>
            <a:off x="3617550" y="2004621"/>
            <a:ext cx="1908900" cy="475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zh-TW" sz="1800">
                <a:solidFill>
                  <a:schemeClr val="accent2"/>
                </a:solidFill>
                <a:latin typeface="Oswald"/>
                <a:ea typeface="Oswald"/>
                <a:cs typeface="Oswald"/>
                <a:sym typeface="Oswald"/>
              </a:rPr>
              <a:t>Unity installation and envionment</a:t>
            </a:r>
            <a:endParaRPr sz="1800">
              <a:solidFill>
                <a:schemeClr val="accent2"/>
              </a:solidFill>
              <a:latin typeface="Oswald"/>
              <a:ea typeface="Oswald"/>
              <a:cs typeface="Oswald"/>
              <a:sym typeface="Oswald"/>
            </a:endParaRPr>
          </a:p>
        </p:txBody>
      </p:sp>
      <p:sp>
        <p:nvSpPr>
          <p:cNvPr id="609" name="Google Shape;609;p41"/>
          <p:cNvSpPr txBox="1"/>
          <p:nvPr/>
        </p:nvSpPr>
        <p:spPr>
          <a:xfrm>
            <a:off x="5695950" y="1852825"/>
            <a:ext cx="1908900" cy="475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zh-TW" sz="1800">
                <a:solidFill>
                  <a:schemeClr val="accent3"/>
                </a:solidFill>
                <a:latin typeface="Oswald"/>
                <a:ea typeface="Oswald"/>
                <a:cs typeface="Oswald"/>
                <a:sym typeface="Oswald"/>
              </a:rPr>
              <a:t>C# coding in Unity</a:t>
            </a:r>
            <a:endParaRPr sz="1800">
              <a:solidFill>
                <a:schemeClr val="accent3"/>
              </a:solidFill>
              <a:latin typeface="Oswald"/>
              <a:ea typeface="Oswald"/>
              <a:cs typeface="Oswald"/>
              <a:sym typeface="Oswald"/>
            </a:endParaRPr>
          </a:p>
        </p:txBody>
      </p:sp>
      <p:sp>
        <p:nvSpPr>
          <p:cNvPr id="610" name="Google Shape;610;p41"/>
          <p:cNvSpPr txBox="1"/>
          <p:nvPr/>
        </p:nvSpPr>
        <p:spPr>
          <a:xfrm>
            <a:off x="3617550" y="3814525"/>
            <a:ext cx="1908900" cy="475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zh-TW" sz="1800">
                <a:solidFill>
                  <a:schemeClr val="accent5"/>
                </a:solidFill>
                <a:latin typeface="Oswald"/>
                <a:ea typeface="Oswald"/>
                <a:cs typeface="Oswald"/>
                <a:sym typeface="Oswald"/>
              </a:rPr>
              <a:t>Advanced algorithm and data structures</a:t>
            </a:r>
            <a:endParaRPr sz="1800">
              <a:solidFill>
                <a:schemeClr val="accent5"/>
              </a:solidFill>
              <a:latin typeface="Oswald"/>
              <a:ea typeface="Oswald"/>
              <a:cs typeface="Oswald"/>
              <a:sym typeface="Oswald"/>
            </a:endParaRPr>
          </a:p>
        </p:txBody>
      </p:sp>
      <p:sp>
        <p:nvSpPr>
          <p:cNvPr id="611" name="Google Shape;611;p41"/>
          <p:cNvSpPr txBox="1"/>
          <p:nvPr/>
        </p:nvSpPr>
        <p:spPr>
          <a:xfrm>
            <a:off x="5695950" y="3585925"/>
            <a:ext cx="1908900" cy="475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zh-TW" sz="1800">
                <a:solidFill>
                  <a:schemeClr val="accent4"/>
                </a:solidFill>
                <a:latin typeface="Oswald"/>
                <a:ea typeface="Oswald"/>
                <a:cs typeface="Oswald"/>
                <a:sym typeface="Oswald"/>
              </a:rPr>
              <a:t>Finals project</a:t>
            </a:r>
            <a:endParaRPr sz="1800">
              <a:solidFill>
                <a:schemeClr val="accent4"/>
              </a:solidFill>
              <a:latin typeface="Oswald"/>
              <a:ea typeface="Oswald"/>
              <a:cs typeface="Oswald"/>
              <a:sym typeface="Oswald"/>
            </a:endParaRPr>
          </a:p>
        </p:txBody>
      </p:sp>
      <p:sp>
        <p:nvSpPr>
          <p:cNvPr id="612" name="Google Shape;612;p41"/>
          <p:cNvSpPr txBox="1"/>
          <p:nvPr/>
        </p:nvSpPr>
        <p:spPr>
          <a:xfrm>
            <a:off x="1539150" y="3585925"/>
            <a:ext cx="1908900" cy="475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zh-TW" sz="1800">
                <a:solidFill>
                  <a:schemeClr val="accent6"/>
                </a:solidFill>
                <a:latin typeface="Oswald"/>
                <a:ea typeface="Oswald"/>
                <a:cs typeface="Oswald"/>
                <a:sym typeface="Oswald"/>
              </a:rPr>
              <a:t>Midterm project</a:t>
            </a:r>
            <a:endParaRPr sz="1800">
              <a:solidFill>
                <a:schemeClr val="accent6"/>
              </a:solidFill>
              <a:latin typeface="Oswald"/>
              <a:ea typeface="Oswald"/>
              <a:cs typeface="Oswald"/>
              <a:sym typeface="Oswald"/>
            </a:endParaRPr>
          </a:p>
        </p:txBody>
      </p:sp>
      <p:sp>
        <p:nvSpPr>
          <p:cNvPr id="613" name="Google Shape;613;p41"/>
          <p:cNvSpPr/>
          <p:nvPr/>
        </p:nvSpPr>
        <p:spPr>
          <a:xfrm>
            <a:off x="2370150" y="1419992"/>
            <a:ext cx="246900" cy="2469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1"/>
          <p:cNvSpPr/>
          <p:nvPr/>
        </p:nvSpPr>
        <p:spPr>
          <a:xfrm>
            <a:off x="4448550" y="1419992"/>
            <a:ext cx="246900" cy="2469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1"/>
          <p:cNvSpPr/>
          <p:nvPr/>
        </p:nvSpPr>
        <p:spPr>
          <a:xfrm>
            <a:off x="6526950" y="1419992"/>
            <a:ext cx="246900" cy="246900"/>
          </a:xfrm>
          <a:prstGeom prst="ellipse">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1"/>
          <p:cNvSpPr/>
          <p:nvPr/>
        </p:nvSpPr>
        <p:spPr>
          <a:xfrm>
            <a:off x="2370150" y="3231120"/>
            <a:ext cx="246900" cy="2469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1"/>
          <p:cNvSpPr/>
          <p:nvPr/>
        </p:nvSpPr>
        <p:spPr>
          <a:xfrm>
            <a:off x="4448550" y="3231120"/>
            <a:ext cx="246900" cy="2469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1"/>
          <p:cNvSpPr/>
          <p:nvPr/>
        </p:nvSpPr>
        <p:spPr>
          <a:xfrm>
            <a:off x="6526950" y="3231120"/>
            <a:ext cx="246900" cy="2469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9" name="Google Shape;619;p41"/>
          <p:cNvCxnSpPr>
            <a:stCxn id="613" idx="6"/>
            <a:endCxn id="614" idx="2"/>
          </p:cNvCxnSpPr>
          <p:nvPr/>
        </p:nvCxnSpPr>
        <p:spPr>
          <a:xfrm>
            <a:off x="2617050" y="1543442"/>
            <a:ext cx="1831500" cy="0"/>
          </a:xfrm>
          <a:prstGeom prst="straightConnector1">
            <a:avLst/>
          </a:prstGeom>
          <a:noFill/>
          <a:ln cap="flat" cmpd="sng" w="9525">
            <a:solidFill>
              <a:schemeClr val="dk1"/>
            </a:solidFill>
            <a:prstDash val="solid"/>
            <a:round/>
            <a:headEnd len="med" w="med" type="none"/>
            <a:tailEnd len="med" w="med" type="oval"/>
          </a:ln>
        </p:spPr>
      </p:cxnSp>
      <p:cxnSp>
        <p:nvCxnSpPr>
          <p:cNvPr id="620" name="Google Shape;620;p41"/>
          <p:cNvCxnSpPr>
            <a:stCxn id="614" idx="6"/>
            <a:endCxn id="615" idx="2"/>
          </p:cNvCxnSpPr>
          <p:nvPr/>
        </p:nvCxnSpPr>
        <p:spPr>
          <a:xfrm>
            <a:off x="4695450" y="1543442"/>
            <a:ext cx="1831500" cy="0"/>
          </a:xfrm>
          <a:prstGeom prst="straightConnector1">
            <a:avLst/>
          </a:prstGeom>
          <a:noFill/>
          <a:ln cap="flat" cmpd="sng" w="9525">
            <a:solidFill>
              <a:schemeClr val="dk1"/>
            </a:solidFill>
            <a:prstDash val="solid"/>
            <a:round/>
            <a:headEnd len="med" w="med" type="none"/>
            <a:tailEnd len="med" w="med" type="oval"/>
          </a:ln>
        </p:spPr>
      </p:cxnSp>
      <p:cxnSp>
        <p:nvCxnSpPr>
          <p:cNvPr id="621" name="Google Shape;621;p41"/>
          <p:cNvCxnSpPr>
            <a:stCxn id="615" idx="6"/>
            <a:endCxn id="616" idx="2"/>
          </p:cNvCxnSpPr>
          <p:nvPr/>
        </p:nvCxnSpPr>
        <p:spPr>
          <a:xfrm flipH="1">
            <a:off x="2370150" y="1543442"/>
            <a:ext cx="4403700" cy="1811100"/>
          </a:xfrm>
          <a:prstGeom prst="bentConnector5">
            <a:avLst>
              <a:gd fmla="val -22947" name="adj1"/>
              <a:gd fmla="val 74922" name="adj2"/>
              <a:gd fmla="val 123209" name="adj3"/>
            </a:avLst>
          </a:prstGeom>
          <a:noFill/>
          <a:ln cap="flat" cmpd="sng" w="9525">
            <a:solidFill>
              <a:schemeClr val="dk1"/>
            </a:solidFill>
            <a:prstDash val="solid"/>
            <a:round/>
            <a:headEnd len="med" w="med" type="none"/>
            <a:tailEnd len="med" w="med" type="oval"/>
          </a:ln>
        </p:spPr>
      </p:cxnSp>
      <p:cxnSp>
        <p:nvCxnSpPr>
          <p:cNvPr id="622" name="Google Shape;622;p41"/>
          <p:cNvCxnSpPr>
            <a:stCxn id="618" idx="2"/>
            <a:endCxn id="617" idx="6"/>
          </p:cNvCxnSpPr>
          <p:nvPr/>
        </p:nvCxnSpPr>
        <p:spPr>
          <a:xfrm rot="10800000">
            <a:off x="4695450" y="3354570"/>
            <a:ext cx="1831500" cy="0"/>
          </a:xfrm>
          <a:prstGeom prst="straightConnector1">
            <a:avLst/>
          </a:prstGeom>
          <a:noFill/>
          <a:ln cap="flat" cmpd="sng" w="9525">
            <a:solidFill>
              <a:schemeClr val="dk1"/>
            </a:solidFill>
            <a:prstDash val="solid"/>
            <a:round/>
            <a:headEnd len="med" w="med" type="oval"/>
            <a:tailEnd len="med" w="med" type="none"/>
          </a:ln>
        </p:spPr>
      </p:cxnSp>
      <p:cxnSp>
        <p:nvCxnSpPr>
          <p:cNvPr id="623" name="Google Shape;623;p41"/>
          <p:cNvCxnSpPr>
            <a:stCxn id="617" idx="2"/>
            <a:endCxn id="616" idx="6"/>
          </p:cNvCxnSpPr>
          <p:nvPr/>
        </p:nvCxnSpPr>
        <p:spPr>
          <a:xfrm rot="10800000">
            <a:off x="2617050" y="3354570"/>
            <a:ext cx="1831500" cy="0"/>
          </a:xfrm>
          <a:prstGeom prst="straightConnector1">
            <a:avLst/>
          </a:prstGeom>
          <a:noFill/>
          <a:ln cap="flat" cmpd="sng" w="9525">
            <a:solidFill>
              <a:schemeClr val="dk1"/>
            </a:solidFill>
            <a:prstDash val="solid"/>
            <a:round/>
            <a:headEnd len="med" w="med" type="oval"/>
            <a:tailEnd len="med" w="med" type="none"/>
          </a:ln>
        </p:spPr>
      </p:cxnSp>
      <p:grpSp>
        <p:nvGrpSpPr>
          <p:cNvPr id="624" name="Google Shape;624;p41"/>
          <p:cNvGrpSpPr/>
          <p:nvPr/>
        </p:nvGrpSpPr>
        <p:grpSpPr>
          <a:xfrm>
            <a:off x="818325" y="1278400"/>
            <a:ext cx="530100" cy="530100"/>
            <a:chOff x="665925" y="1278400"/>
            <a:chExt cx="530100" cy="530100"/>
          </a:xfrm>
        </p:grpSpPr>
        <p:sp>
          <p:nvSpPr>
            <p:cNvPr id="625" name="Google Shape;625;p41"/>
            <p:cNvSpPr/>
            <p:nvPr/>
          </p:nvSpPr>
          <p:spPr>
            <a:xfrm>
              <a:off x="665925" y="1278400"/>
              <a:ext cx="530100" cy="5301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1"/>
            <p:cNvSpPr/>
            <p:nvPr/>
          </p:nvSpPr>
          <p:spPr>
            <a:xfrm>
              <a:off x="720001" y="1332407"/>
              <a:ext cx="421914" cy="422095"/>
            </a:xfrm>
            <a:custGeom>
              <a:rect b="b" l="l" r="r" t="t"/>
              <a:pathLst>
                <a:path extrusionOk="0" h="11694" w="11689">
                  <a:moveTo>
                    <a:pt x="5829" y="2048"/>
                  </a:moveTo>
                  <a:cubicBezTo>
                    <a:pt x="6018" y="2048"/>
                    <a:pt x="6175" y="2206"/>
                    <a:pt x="6175" y="2395"/>
                  </a:cubicBezTo>
                  <a:cubicBezTo>
                    <a:pt x="6175" y="2615"/>
                    <a:pt x="6018" y="2804"/>
                    <a:pt x="5829" y="2804"/>
                  </a:cubicBezTo>
                  <a:cubicBezTo>
                    <a:pt x="5640" y="2804"/>
                    <a:pt x="5482" y="2615"/>
                    <a:pt x="5482" y="2395"/>
                  </a:cubicBezTo>
                  <a:cubicBezTo>
                    <a:pt x="5482" y="2206"/>
                    <a:pt x="5640" y="2048"/>
                    <a:pt x="5829" y="2048"/>
                  </a:cubicBezTo>
                  <a:close/>
                  <a:moveTo>
                    <a:pt x="5829" y="725"/>
                  </a:moveTo>
                  <a:cubicBezTo>
                    <a:pt x="6774" y="725"/>
                    <a:pt x="7530" y="1449"/>
                    <a:pt x="7530" y="2395"/>
                  </a:cubicBezTo>
                  <a:cubicBezTo>
                    <a:pt x="7530" y="2521"/>
                    <a:pt x="7530" y="2678"/>
                    <a:pt x="7467" y="2804"/>
                  </a:cubicBezTo>
                  <a:lnTo>
                    <a:pt x="6774" y="2804"/>
                  </a:lnTo>
                  <a:cubicBezTo>
                    <a:pt x="6806" y="2678"/>
                    <a:pt x="6837" y="2552"/>
                    <a:pt x="6837" y="2395"/>
                  </a:cubicBezTo>
                  <a:cubicBezTo>
                    <a:pt x="6837" y="1859"/>
                    <a:pt x="6364" y="1386"/>
                    <a:pt x="5829" y="1386"/>
                  </a:cubicBezTo>
                  <a:cubicBezTo>
                    <a:pt x="5262" y="1386"/>
                    <a:pt x="4789" y="1859"/>
                    <a:pt x="4789" y="2395"/>
                  </a:cubicBezTo>
                  <a:cubicBezTo>
                    <a:pt x="4789" y="2521"/>
                    <a:pt x="4852" y="2678"/>
                    <a:pt x="4884" y="2804"/>
                  </a:cubicBezTo>
                  <a:lnTo>
                    <a:pt x="4159" y="2804"/>
                  </a:lnTo>
                  <a:cubicBezTo>
                    <a:pt x="4128" y="2678"/>
                    <a:pt x="4128" y="2521"/>
                    <a:pt x="4128" y="2395"/>
                  </a:cubicBezTo>
                  <a:cubicBezTo>
                    <a:pt x="4128" y="1449"/>
                    <a:pt x="4884" y="725"/>
                    <a:pt x="5829" y="725"/>
                  </a:cubicBezTo>
                  <a:close/>
                  <a:moveTo>
                    <a:pt x="10681" y="3466"/>
                  </a:moveTo>
                  <a:cubicBezTo>
                    <a:pt x="10870" y="3466"/>
                    <a:pt x="11027" y="3623"/>
                    <a:pt x="11027" y="3812"/>
                  </a:cubicBezTo>
                  <a:cubicBezTo>
                    <a:pt x="11027" y="4033"/>
                    <a:pt x="10870" y="4190"/>
                    <a:pt x="10681" y="4190"/>
                  </a:cubicBezTo>
                  <a:lnTo>
                    <a:pt x="1009" y="4190"/>
                  </a:lnTo>
                  <a:cubicBezTo>
                    <a:pt x="820" y="4190"/>
                    <a:pt x="662" y="4033"/>
                    <a:pt x="662" y="3812"/>
                  </a:cubicBezTo>
                  <a:cubicBezTo>
                    <a:pt x="662" y="3623"/>
                    <a:pt x="851" y="3466"/>
                    <a:pt x="1009" y="3466"/>
                  </a:cubicBezTo>
                  <a:close/>
                  <a:moveTo>
                    <a:pt x="9799" y="4852"/>
                  </a:moveTo>
                  <a:lnTo>
                    <a:pt x="7058" y="7593"/>
                  </a:lnTo>
                  <a:lnTo>
                    <a:pt x="4600" y="7593"/>
                  </a:lnTo>
                  <a:lnTo>
                    <a:pt x="1859" y="4852"/>
                  </a:lnTo>
                  <a:close/>
                  <a:moveTo>
                    <a:pt x="6869" y="8255"/>
                  </a:moveTo>
                  <a:lnTo>
                    <a:pt x="6869" y="9767"/>
                  </a:lnTo>
                  <a:lnTo>
                    <a:pt x="4789" y="10775"/>
                  </a:lnTo>
                  <a:lnTo>
                    <a:pt x="4789" y="8255"/>
                  </a:lnTo>
                  <a:close/>
                  <a:moveTo>
                    <a:pt x="5829" y="0"/>
                  </a:moveTo>
                  <a:cubicBezTo>
                    <a:pt x="4474" y="0"/>
                    <a:pt x="3435" y="1071"/>
                    <a:pt x="3435" y="2395"/>
                  </a:cubicBezTo>
                  <a:cubicBezTo>
                    <a:pt x="3435" y="2521"/>
                    <a:pt x="3435" y="2678"/>
                    <a:pt x="3466" y="2804"/>
                  </a:cubicBezTo>
                  <a:lnTo>
                    <a:pt x="1009" y="2804"/>
                  </a:lnTo>
                  <a:cubicBezTo>
                    <a:pt x="473" y="2804"/>
                    <a:pt x="0" y="3277"/>
                    <a:pt x="0" y="3812"/>
                  </a:cubicBezTo>
                  <a:cubicBezTo>
                    <a:pt x="0" y="4348"/>
                    <a:pt x="379" y="4757"/>
                    <a:pt x="851" y="4852"/>
                  </a:cubicBezTo>
                  <a:lnTo>
                    <a:pt x="4096" y="8065"/>
                  </a:lnTo>
                  <a:lnTo>
                    <a:pt x="4096" y="11342"/>
                  </a:lnTo>
                  <a:cubicBezTo>
                    <a:pt x="4096" y="11518"/>
                    <a:pt x="4277" y="11694"/>
                    <a:pt x="4462" y="11694"/>
                  </a:cubicBezTo>
                  <a:cubicBezTo>
                    <a:pt x="4508" y="11694"/>
                    <a:pt x="4556" y="11683"/>
                    <a:pt x="4600" y="11657"/>
                  </a:cubicBezTo>
                  <a:lnTo>
                    <a:pt x="7373" y="10271"/>
                  </a:lnTo>
                  <a:cubicBezTo>
                    <a:pt x="7467" y="10239"/>
                    <a:pt x="7562" y="10113"/>
                    <a:pt x="7562" y="9956"/>
                  </a:cubicBezTo>
                  <a:lnTo>
                    <a:pt x="7562" y="8034"/>
                  </a:lnTo>
                  <a:lnTo>
                    <a:pt x="10838" y="4820"/>
                  </a:lnTo>
                  <a:cubicBezTo>
                    <a:pt x="11311" y="4757"/>
                    <a:pt x="11689" y="4348"/>
                    <a:pt x="11689" y="3812"/>
                  </a:cubicBezTo>
                  <a:cubicBezTo>
                    <a:pt x="11689" y="3277"/>
                    <a:pt x="11216" y="2804"/>
                    <a:pt x="10681" y="2804"/>
                  </a:cubicBezTo>
                  <a:lnTo>
                    <a:pt x="8192" y="2804"/>
                  </a:lnTo>
                  <a:cubicBezTo>
                    <a:pt x="8192" y="2678"/>
                    <a:pt x="8223" y="2521"/>
                    <a:pt x="8223" y="2395"/>
                  </a:cubicBezTo>
                  <a:cubicBezTo>
                    <a:pt x="8223" y="1071"/>
                    <a:pt x="7152" y="0"/>
                    <a:pt x="58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 name="Google Shape;627;p41"/>
          <p:cNvGrpSpPr/>
          <p:nvPr/>
        </p:nvGrpSpPr>
        <p:grpSpPr>
          <a:xfrm>
            <a:off x="7820600" y="3069300"/>
            <a:ext cx="530100" cy="530100"/>
            <a:chOff x="7973000" y="3069300"/>
            <a:chExt cx="530100" cy="530100"/>
          </a:xfrm>
        </p:grpSpPr>
        <p:sp>
          <p:nvSpPr>
            <p:cNvPr id="628" name="Google Shape;628;p41"/>
            <p:cNvSpPr/>
            <p:nvPr/>
          </p:nvSpPr>
          <p:spPr>
            <a:xfrm>
              <a:off x="7973000" y="3069300"/>
              <a:ext cx="530100" cy="5301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9" name="Google Shape;629;p41"/>
            <p:cNvGrpSpPr/>
            <p:nvPr/>
          </p:nvGrpSpPr>
          <p:grpSpPr>
            <a:xfrm>
              <a:off x="8052105" y="3143048"/>
              <a:ext cx="371887" cy="423069"/>
              <a:chOff x="-919700" y="2420750"/>
              <a:chExt cx="257575" cy="293025"/>
            </a:xfrm>
          </p:grpSpPr>
          <p:sp>
            <p:nvSpPr>
              <p:cNvPr id="630" name="Google Shape;630;p41"/>
              <p:cNvSpPr/>
              <p:nvPr/>
            </p:nvSpPr>
            <p:spPr>
              <a:xfrm>
                <a:off x="-884250" y="2490850"/>
                <a:ext cx="84300" cy="51225"/>
              </a:xfrm>
              <a:custGeom>
                <a:rect b="b" l="l" r="r" t="t"/>
                <a:pathLst>
                  <a:path extrusionOk="0" h="2049" w="3372">
                    <a:moveTo>
                      <a:pt x="977" y="631"/>
                    </a:moveTo>
                    <a:cubicBezTo>
                      <a:pt x="1166" y="631"/>
                      <a:pt x="1324" y="788"/>
                      <a:pt x="1324" y="977"/>
                    </a:cubicBezTo>
                    <a:cubicBezTo>
                      <a:pt x="1324" y="1198"/>
                      <a:pt x="1166" y="1355"/>
                      <a:pt x="977" y="1355"/>
                    </a:cubicBezTo>
                    <a:cubicBezTo>
                      <a:pt x="788" y="1355"/>
                      <a:pt x="631" y="1198"/>
                      <a:pt x="631" y="977"/>
                    </a:cubicBezTo>
                    <a:cubicBezTo>
                      <a:pt x="631" y="788"/>
                      <a:pt x="788" y="631"/>
                      <a:pt x="977" y="631"/>
                    </a:cubicBezTo>
                    <a:close/>
                    <a:moveTo>
                      <a:pt x="2363" y="631"/>
                    </a:moveTo>
                    <a:cubicBezTo>
                      <a:pt x="2552" y="631"/>
                      <a:pt x="2710" y="788"/>
                      <a:pt x="2710" y="977"/>
                    </a:cubicBezTo>
                    <a:cubicBezTo>
                      <a:pt x="2710" y="1198"/>
                      <a:pt x="2552" y="1355"/>
                      <a:pt x="2363" y="1355"/>
                    </a:cubicBezTo>
                    <a:cubicBezTo>
                      <a:pt x="2174" y="1355"/>
                      <a:pt x="2017" y="1198"/>
                      <a:pt x="2017" y="977"/>
                    </a:cubicBezTo>
                    <a:cubicBezTo>
                      <a:pt x="2017" y="788"/>
                      <a:pt x="2174" y="631"/>
                      <a:pt x="2363" y="631"/>
                    </a:cubicBezTo>
                    <a:close/>
                    <a:moveTo>
                      <a:pt x="1009" y="1"/>
                    </a:moveTo>
                    <a:cubicBezTo>
                      <a:pt x="473" y="1"/>
                      <a:pt x="0" y="473"/>
                      <a:pt x="0" y="1040"/>
                    </a:cubicBezTo>
                    <a:cubicBezTo>
                      <a:pt x="0" y="1576"/>
                      <a:pt x="473" y="2048"/>
                      <a:pt x="1009" y="2048"/>
                    </a:cubicBezTo>
                    <a:cubicBezTo>
                      <a:pt x="1292" y="2048"/>
                      <a:pt x="1544" y="1922"/>
                      <a:pt x="1702" y="1765"/>
                    </a:cubicBezTo>
                    <a:cubicBezTo>
                      <a:pt x="1891" y="1922"/>
                      <a:pt x="2111" y="2048"/>
                      <a:pt x="2363" y="2048"/>
                    </a:cubicBezTo>
                    <a:cubicBezTo>
                      <a:pt x="2899" y="2048"/>
                      <a:pt x="3371" y="1576"/>
                      <a:pt x="3371" y="1040"/>
                    </a:cubicBezTo>
                    <a:cubicBezTo>
                      <a:pt x="3371" y="442"/>
                      <a:pt x="2899" y="1"/>
                      <a:pt x="2363" y="1"/>
                    </a:cubicBezTo>
                    <a:cubicBezTo>
                      <a:pt x="2080" y="1"/>
                      <a:pt x="1859" y="127"/>
                      <a:pt x="1702" y="284"/>
                    </a:cubicBezTo>
                    <a:cubicBezTo>
                      <a:pt x="1481" y="127"/>
                      <a:pt x="1261" y="1"/>
                      <a:pt x="1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1"/>
              <p:cNvSpPr/>
              <p:nvPr/>
            </p:nvSpPr>
            <p:spPr>
              <a:xfrm>
                <a:off x="-919700" y="2420750"/>
                <a:ext cx="257575" cy="293025"/>
              </a:xfrm>
              <a:custGeom>
                <a:rect b="b" l="l" r="r" t="t"/>
                <a:pathLst>
                  <a:path extrusionOk="0" h="11721" w="10303">
                    <a:moveTo>
                      <a:pt x="7152" y="694"/>
                    </a:moveTo>
                    <a:cubicBezTo>
                      <a:pt x="7373" y="694"/>
                      <a:pt x="7530" y="851"/>
                      <a:pt x="7530" y="1040"/>
                    </a:cubicBezTo>
                    <a:lnTo>
                      <a:pt x="7530" y="1418"/>
                    </a:lnTo>
                    <a:lnTo>
                      <a:pt x="662" y="1418"/>
                    </a:lnTo>
                    <a:lnTo>
                      <a:pt x="662" y="1040"/>
                    </a:lnTo>
                    <a:cubicBezTo>
                      <a:pt x="694" y="851"/>
                      <a:pt x="851" y="694"/>
                      <a:pt x="1009" y="694"/>
                    </a:cubicBezTo>
                    <a:close/>
                    <a:moveTo>
                      <a:pt x="7562" y="2111"/>
                    </a:moveTo>
                    <a:lnTo>
                      <a:pt x="7562" y="3403"/>
                    </a:lnTo>
                    <a:lnTo>
                      <a:pt x="7247" y="3088"/>
                    </a:lnTo>
                    <a:cubicBezTo>
                      <a:pt x="7042" y="2883"/>
                      <a:pt x="6784" y="2792"/>
                      <a:pt x="6528" y="2792"/>
                    </a:cubicBezTo>
                    <a:cubicBezTo>
                      <a:pt x="5999" y="2792"/>
                      <a:pt x="5483" y="3186"/>
                      <a:pt x="5483" y="3781"/>
                    </a:cubicBezTo>
                    <a:cubicBezTo>
                      <a:pt x="5483" y="4065"/>
                      <a:pt x="5577" y="4348"/>
                      <a:pt x="5798" y="4506"/>
                    </a:cubicBezTo>
                    <a:lnTo>
                      <a:pt x="6774" y="5482"/>
                    </a:lnTo>
                    <a:lnTo>
                      <a:pt x="1009" y="5482"/>
                    </a:lnTo>
                    <a:cubicBezTo>
                      <a:pt x="995" y="5485"/>
                      <a:pt x="982" y="5486"/>
                      <a:pt x="968" y="5486"/>
                    </a:cubicBezTo>
                    <a:cubicBezTo>
                      <a:pt x="825" y="5486"/>
                      <a:pt x="694" y="5340"/>
                      <a:pt x="694" y="5167"/>
                    </a:cubicBezTo>
                    <a:lnTo>
                      <a:pt x="694" y="2111"/>
                    </a:lnTo>
                    <a:close/>
                    <a:moveTo>
                      <a:pt x="8160" y="2584"/>
                    </a:moveTo>
                    <a:lnTo>
                      <a:pt x="9200" y="3624"/>
                    </a:lnTo>
                    <a:cubicBezTo>
                      <a:pt x="9421" y="3844"/>
                      <a:pt x="9515" y="4065"/>
                      <a:pt x="9515" y="4348"/>
                    </a:cubicBezTo>
                    <a:lnTo>
                      <a:pt x="9515" y="6900"/>
                    </a:lnTo>
                    <a:cubicBezTo>
                      <a:pt x="9515" y="7373"/>
                      <a:pt x="9358" y="7845"/>
                      <a:pt x="9043" y="8192"/>
                    </a:cubicBezTo>
                    <a:lnTo>
                      <a:pt x="5955" y="8192"/>
                    </a:lnTo>
                    <a:cubicBezTo>
                      <a:pt x="5640" y="7845"/>
                      <a:pt x="5483" y="7373"/>
                      <a:pt x="5483" y="6900"/>
                    </a:cubicBezTo>
                    <a:lnTo>
                      <a:pt x="5483" y="6144"/>
                    </a:lnTo>
                    <a:lnTo>
                      <a:pt x="6837" y="6144"/>
                    </a:lnTo>
                    <a:lnTo>
                      <a:pt x="6837" y="6207"/>
                    </a:lnTo>
                    <a:cubicBezTo>
                      <a:pt x="6837" y="6585"/>
                      <a:pt x="6900" y="6932"/>
                      <a:pt x="7089" y="7373"/>
                    </a:cubicBezTo>
                    <a:cubicBezTo>
                      <a:pt x="7135" y="7487"/>
                      <a:pt x="7263" y="7568"/>
                      <a:pt x="7403" y="7568"/>
                    </a:cubicBezTo>
                    <a:cubicBezTo>
                      <a:pt x="7455" y="7568"/>
                      <a:pt x="7510" y="7556"/>
                      <a:pt x="7562" y="7530"/>
                    </a:cubicBezTo>
                    <a:cubicBezTo>
                      <a:pt x="7719" y="7467"/>
                      <a:pt x="7782" y="7247"/>
                      <a:pt x="7719" y="7058"/>
                    </a:cubicBezTo>
                    <a:cubicBezTo>
                      <a:pt x="7593" y="6774"/>
                      <a:pt x="7530" y="6522"/>
                      <a:pt x="7530" y="6239"/>
                    </a:cubicBezTo>
                    <a:lnTo>
                      <a:pt x="7530" y="5451"/>
                    </a:lnTo>
                    <a:cubicBezTo>
                      <a:pt x="7530" y="5356"/>
                      <a:pt x="7467" y="5262"/>
                      <a:pt x="7404" y="5199"/>
                    </a:cubicBezTo>
                    <a:lnTo>
                      <a:pt x="6207" y="4033"/>
                    </a:lnTo>
                    <a:cubicBezTo>
                      <a:pt x="6018" y="3844"/>
                      <a:pt x="6144" y="3435"/>
                      <a:pt x="6459" y="3435"/>
                    </a:cubicBezTo>
                    <a:cubicBezTo>
                      <a:pt x="6522" y="3435"/>
                      <a:pt x="6648" y="3466"/>
                      <a:pt x="6680" y="3561"/>
                    </a:cubicBezTo>
                    <a:lnTo>
                      <a:pt x="8255" y="5136"/>
                    </a:lnTo>
                    <a:cubicBezTo>
                      <a:pt x="8318" y="5199"/>
                      <a:pt x="8413" y="5230"/>
                      <a:pt x="8503" y="5230"/>
                    </a:cubicBezTo>
                    <a:cubicBezTo>
                      <a:pt x="8594" y="5230"/>
                      <a:pt x="8680" y="5199"/>
                      <a:pt x="8728" y="5136"/>
                    </a:cubicBezTo>
                    <a:cubicBezTo>
                      <a:pt x="8854" y="5010"/>
                      <a:pt x="8854" y="4789"/>
                      <a:pt x="8728" y="4663"/>
                    </a:cubicBezTo>
                    <a:lnTo>
                      <a:pt x="8160" y="4065"/>
                    </a:lnTo>
                    <a:lnTo>
                      <a:pt x="8160" y="2584"/>
                    </a:lnTo>
                    <a:close/>
                    <a:moveTo>
                      <a:pt x="9295" y="8948"/>
                    </a:moveTo>
                    <a:cubicBezTo>
                      <a:pt x="9484" y="8948"/>
                      <a:pt x="9641" y="9105"/>
                      <a:pt x="9641" y="9295"/>
                    </a:cubicBezTo>
                    <a:lnTo>
                      <a:pt x="9641" y="10996"/>
                    </a:lnTo>
                    <a:lnTo>
                      <a:pt x="5514" y="10996"/>
                    </a:lnTo>
                    <a:lnTo>
                      <a:pt x="5514" y="9295"/>
                    </a:lnTo>
                    <a:cubicBezTo>
                      <a:pt x="5514" y="9105"/>
                      <a:pt x="5672" y="8948"/>
                      <a:pt x="5861" y="8948"/>
                    </a:cubicBezTo>
                    <a:close/>
                    <a:moveTo>
                      <a:pt x="1009" y="1"/>
                    </a:moveTo>
                    <a:cubicBezTo>
                      <a:pt x="473" y="1"/>
                      <a:pt x="1" y="473"/>
                      <a:pt x="1" y="1040"/>
                    </a:cubicBezTo>
                    <a:lnTo>
                      <a:pt x="1" y="5167"/>
                    </a:lnTo>
                    <a:cubicBezTo>
                      <a:pt x="1" y="5734"/>
                      <a:pt x="473" y="6207"/>
                      <a:pt x="1009" y="6207"/>
                    </a:cubicBezTo>
                    <a:lnTo>
                      <a:pt x="4789" y="6207"/>
                    </a:lnTo>
                    <a:lnTo>
                      <a:pt x="4789" y="6932"/>
                    </a:lnTo>
                    <a:cubicBezTo>
                      <a:pt x="4789" y="7499"/>
                      <a:pt x="4947" y="8003"/>
                      <a:pt x="5231" y="8444"/>
                    </a:cubicBezTo>
                    <a:cubicBezTo>
                      <a:pt x="4947" y="8633"/>
                      <a:pt x="4789" y="8948"/>
                      <a:pt x="4789" y="9295"/>
                    </a:cubicBezTo>
                    <a:lnTo>
                      <a:pt x="4789" y="11342"/>
                    </a:lnTo>
                    <a:cubicBezTo>
                      <a:pt x="4789" y="11563"/>
                      <a:pt x="4947" y="11720"/>
                      <a:pt x="5168" y="11720"/>
                    </a:cubicBezTo>
                    <a:lnTo>
                      <a:pt x="9956" y="11720"/>
                    </a:lnTo>
                    <a:cubicBezTo>
                      <a:pt x="10145" y="11720"/>
                      <a:pt x="10303" y="11563"/>
                      <a:pt x="10303" y="11342"/>
                    </a:cubicBezTo>
                    <a:lnTo>
                      <a:pt x="10303" y="9295"/>
                    </a:lnTo>
                    <a:cubicBezTo>
                      <a:pt x="10303" y="8948"/>
                      <a:pt x="10114" y="8633"/>
                      <a:pt x="9893" y="8444"/>
                    </a:cubicBezTo>
                    <a:cubicBezTo>
                      <a:pt x="10177" y="8003"/>
                      <a:pt x="10303" y="7499"/>
                      <a:pt x="10303" y="6932"/>
                    </a:cubicBezTo>
                    <a:lnTo>
                      <a:pt x="10303" y="4380"/>
                    </a:lnTo>
                    <a:lnTo>
                      <a:pt x="10271" y="4380"/>
                    </a:lnTo>
                    <a:cubicBezTo>
                      <a:pt x="10271" y="3907"/>
                      <a:pt x="10082" y="3466"/>
                      <a:pt x="9767" y="3151"/>
                    </a:cubicBezTo>
                    <a:lnTo>
                      <a:pt x="8224" y="1639"/>
                    </a:lnTo>
                    <a:lnTo>
                      <a:pt x="8224" y="1040"/>
                    </a:lnTo>
                    <a:cubicBezTo>
                      <a:pt x="8224" y="473"/>
                      <a:pt x="7751" y="1"/>
                      <a:pt x="72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1"/>
              <p:cNvSpPr/>
              <p:nvPr/>
            </p:nvSpPr>
            <p:spPr>
              <a:xfrm>
                <a:off x="-766100" y="2660975"/>
                <a:ext cx="18125" cy="18150"/>
              </a:xfrm>
              <a:custGeom>
                <a:rect b="b" l="l" r="r" t="t"/>
                <a:pathLst>
                  <a:path extrusionOk="0" h="726" w="725">
                    <a:moveTo>
                      <a:pt x="347" y="1"/>
                    </a:moveTo>
                    <a:cubicBezTo>
                      <a:pt x="158" y="1"/>
                      <a:pt x="0" y="158"/>
                      <a:pt x="0" y="379"/>
                    </a:cubicBezTo>
                    <a:cubicBezTo>
                      <a:pt x="0" y="568"/>
                      <a:pt x="158" y="725"/>
                      <a:pt x="347" y="725"/>
                    </a:cubicBezTo>
                    <a:cubicBezTo>
                      <a:pt x="536" y="725"/>
                      <a:pt x="725" y="568"/>
                      <a:pt x="725" y="379"/>
                    </a:cubicBezTo>
                    <a:cubicBezTo>
                      <a:pt x="693" y="158"/>
                      <a:pt x="536" y="1"/>
                      <a:pt x="3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633" name="Google Shape;633;p41"/>
          <p:cNvCxnSpPr>
            <a:stCxn id="625" idx="6"/>
            <a:endCxn id="613" idx="2"/>
          </p:cNvCxnSpPr>
          <p:nvPr/>
        </p:nvCxnSpPr>
        <p:spPr>
          <a:xfrm>
            <a:off x="1348425" y="1543450"/>
            <a:ext cx="1021800" cy="0"/>
          </a:xfrm>
          <a:prstGeom prst="straightConnector1">
            <a:avLst/>
          </a:prstGeom>
          <a:noFill/>
          <a:ln cap="flat" cmpd="sng" w="9525">
            <a:solidFill>
              <a:schemeClr val="dk1"/>
            </a:solidFill>
            <a:prstDash val="solid"/>
            <a:round/>
            <a:headEnd len="med" w="med" type="none"/>
            <a:tailEnd len="med" w="med" type="oval"/>
          </a:ln>
        </p:spPr>
      </p:cxnSp>
      <p:cxnSp>
        <p:nvCxnSpPr>
          <p:cNvPr id="634" name="Google Shape;634;p41"/>
          <p:cNvCxnSpPr>
            <a:stCxn id="618" idx="6"/>
            <a:endCxn id="628" idx="2"/>
          </p:cNvCxnSpPr>
          <p:nvPr/>
        </p:nvCxnSpPr>
        <p:spPr>
          <a:xfrm flipH="1" rot="10800000">
            <a:off x="6773850" y="3334470"/>
            <a:ext cx="1046700" cy="20100"/>
          </a:xfrm>
          <a:prstGeom prst="straightConnector1">
            <a:avLst/>
          </a:prstGeom>
          <a:noFill/>
          <a:ln cap="flat" cmpd="sng" w="9525">
            <a:solidFill>
              <a:schemeClr val="dk1"/>
            </a:solidFill>
            <a:prstDash val="solid"/>
            <a:round/>
            <a:headEnd len="med" w="med" type="none"/>
            <a:tailEnd len="med" w="med" type="oval"/>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3367C"/>
            </a:gs>
            <a:gs pos="100000">
              <a:schemeClr val="dk2"/>
            </a:gs>
          </a:gsLst>
          <a:lin ang="5400012" scaled="0"/>
        </a:gradFill>
      </p:bgPr>
    </p:bg>
    <p:spTree>
      <p:nvGrpSpPr>
        <p:cNvPr id="638" name="Shape 638"/>
        <p:cNvGrpSpPr/>
        <p:nvPr/>
      </p:nvGrpSpPr>
      <p:grpSpPr>
        <a:xfrm>
          <a:off x="0" y="0"/>
          <a:ext cx="0" cy="0"/>
          <a:chOff x="0" y="0"/>
          <a:chExt cx="0" cy="0"/>
        </a:xfrm>
      </p:grpSpPr>
      <p:sp>
        <p:nvSpPr>
          <p:cNvPr id="639" name="Google Shape;639;p42"/>
          <p:cNvSpPr txBox="1"/>
          <p:nvPr>
            <p:ph type="title"/>
          </p:nvPr>
        </p:nvSpPr>
        <p:spPr>
          <a:xfrm>
            <a:off x="720000" y="540000"/>
            <a:ext cx="77040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FAQ</a:t>
            </a:r>
            <a:endParaRPr/>
          </a:p>
        </p:txBody>
      </p:sp>
      <p:sp>
        <p:nvSpPr>
          <p:cNvPr id="640" name="Google Shape;640;p42"/>
          <p:cNvSpPr txBox="1"/>
          <p:nvPr>
            <p:ph idx="1" type="body"/>
          </p:nvPr>
        </p:nvSpPr>
        <p:spPr>
          <a:xfrm>
            <a:off x="720000" y="1295000"/>
            <a:ext cx="7704000" cy="27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zh-TW">
                <a:solidFill>
                  <a:schemeClr val="accent5"/>
                </a:solidFill>
              </a:rPr>
              <a:t>Q: </a:t>
            </a:r>
            <a:r>
              <a:rPr b="1" lang="zh-TW"/>
              <a:t>What will I get to take away from club classes?</a:t>
            </a:r>
            <a:endParaRPr b="1"/>
          </a:p>
          <a:p>
            <a:pPr indent="0" lvl="0" marL="0" rtl="0" algn="l">
              <a:spcBef>
                <a:spcPts val="1000"/>
              </a:spcBef>
              <a:spcAft>
                <a:spcPts val="0"/>
              </a:spcAft>
              <a:buNone/>
            </a:pPr>
            <a:r>
              <a:rPr b="1" lang="zh-TW">
                <a:solidFill>
                  <a:schemeClr val="accent5"/>
                </a:solidFill>
              </a:rPr>
              <a:t>A: </a:t>
            </a:r>
            <a:r>
              <a:rPr lang="zh-TW"/>
              <a:t>It really depends, software developement is a crossover of multiple abilities. You will enhance your coding skills, learn how to use unity, or pratice drawing 3d or 2d models..</a:t>
            </a:r>
            <a:endParaRPr/>
          </a:p>
          <a:p>
            <a:pPr indent="0" lvl="0" marL="0" rtl="0" algn="l">
              <a:spcBef>
                <a:spcPts val="1000"/>
              </a:spcBef>
              <a:spcAft>
                <a:spcPts val="0"/>
              </a:spcAft>
              <a:buNone/>
            </a:pPr>
            <a:r>
              <a:rPr b="1" lang="zh-TW">
                <a:solidFill>
                  <a:schemeClr val="accent5"/>
                </a:solidFill>
              </a:rPr>
              <a:t>Q: </a:t>
            </a:r>
            <a:r>
              <a:rPr b="1" lang="zh-TW"/>
              <a:t>Do I need </a:t>
            </a:r>
            <a:r>
              <a:rPr b="1" lang="zh-TW"/>
              <a:t>programming </a:t>
            </a:r>
            <a:r>
              <a:rPr b="1" lang="zh-TW"/>
              <a:t>skills to join the club?</a:t>
            </a:r>
            <a:endParaRPr b="1"/>
          </a:p>
          <a:p>
            <a:pPr indent="0" lvl="0" marL="0" rtl="0" algn="l">
              <a:spcBef>
                <a:spcPts val="1000"/>
              </a:spcBef>
              <a:spcAft>
                <a:spcPts val="0"/>
              </a:spcAft>
              <a:buNone/>
            </a:pPr>
            <a:r>
              <a:rPr b="1" lang="zh-TW">
                <a:solidFill>
                  <a:schemeClr val="accent5"/>
                </a:solidFill>
              </a:rPr>
              <a:t>A: </a:t>
            </a:r>
            <a:r>
              <a:rPr lang="zh-TW"/>
              <a:t>No, you don't need programming skills to join the club. We welcome individuals from all backgrounds, including artists, designers, writers, and musicians, who can contribute to various aspects of game development. Also, lessons are provided, so no need to worry about it.</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grpSp>
        <p:nvGrpSpPr>
          <p:cNvPr id="641" name="Google Shape;641;p42"/>
          <p:cNvGrpSpPr/>
          <p:nvPr/>
        </p:nvGrpSpPr>
        <p:grpSpPr>
          <a:xfrm>
            <a:off x="1444648" y="629785"/>
            <a:ext cx="460625" cy="402667"/>
            <a:chOff x="889275" y="861850"/>
            <a:chExt cx="487950" cy="424575"/>
          </a:xfrm>
        </p:grpSpPr>
        <p:sp>
          <p:nvSpPr>
            <p:cNvPr id="642" name="Google Shape;642;p42"/>
            <p:cNvSpPr/>
            <p:nvPr/>
          </p:nvSpPr>
          <p:spPr>
            <a:xfrm>
              <a:off x="1319225" y="1031700"/>
              <a:ext cx="56650" cy="28325"/>
            </a:xfrm>
            <a:custGeom>
              <a:rect b="b" l="l" r="r" t="t"/>
              <a:pathLst>
                <a:path extrusionOk="0" h="1133" w="2266">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643" name="Google Shape;643;p42"/>
            <p:cNvSpPr/>
            <p:nvPr/>
          </p:nvSpPr>
          <p:spPr>
            <a:xfrm>
              <a:off x="1314475" y="946725"/>
              <a:ext cx="62750" cy="56700"/>
            </a:xfrm>
            <a:custGeom>
              <a:rect b="b" l="l" r="r" t="t"/>
              <a:pathLst>
                <a:path extrusionOk="0" h="2268" w="251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644" name="Google Shape;644;p42"/>
            <p:cNvSpPr/>
            <p:nvPr/>
          </p:nvSpPr>
          <p:spPr>
            <a:xfrm>
              <a:off x="1317875" y="1088250"/>
              <a:ext cx="59350" cy="56675"/>
            </a:xfrm>
            <a:custGeom>
              <a:rect b="b" l="l" r="r" t="t"/>
              <a:pathLst>
                <a:path extrusionOk="0" h="2267" w="2374">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645" name="Google Shape;645;p42"/>
            <p:cNvSpPr/>
            <p:nvPr/>
          </p:nvSpPr>
          <p:spPr>
            <a:xfrm>
              <a:off x="889275" y="861850"/>
              <a:ext cx="400700" cy="424575"/>
            </a:xfrm>
            <a:custGeom>
              <a:rect b="b" l="l" r="r" t="t"/>
              <a:pathLst>
                <a:path extrusionOk="0" h="16983" w="16028">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3"/>
          <p:cNvSpPr txBox="1"/>
          <p:nvPr>
            <p:ph type="title"/>
          </p:nvPr>
        </p:nvSpPr>
        <p:spPr>
          <a:xfrm>
            <a:off x="720000" y="540000"/>
            <a:ext cx="77040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Our Introduction Video</a:t>
            </a:r>
            <a:endParaRPr/>
          </a:p>
        </p:txBody>
      </p:sp>
      <p:sp>
        <p:nvSpPr>
          <p:cNvPr id="651" name="Google Shape;651;p43"/>
          <p:cNvSpPr txBox="1"/>
          <p:nvPr>
            <p:ph idx="1" type="body"/>
          </p:nvPr>
        </p:nvSpPr>
        <p:spPr>
          <a:xfrm>
            <a:off x="720000" y="1447400"/>
            <a:ext cx="7704000" cy="27735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zh-TW" u="sng">
                <a:solidFill>
                  <a:schemeClr val="hlink"/>
                </a:solidFill>
                <a:hlinkClick r:id="rId3"/>
              </a:rPr>
              <a:t>https://drive.google.com/file/d/1sEZqJxQc7-IN382-pe8ROuS4jg0rHDDB/view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3367C"/>
            </a:gs>
            <a:gs pos="100000">
              <a:schemeClr val="dk2"/>
            </a:gs>
          </a:gsLst>
          <a:lin ang="5400012" scaled="0"/>
        </a:gradFill>
      </p:bgPr>
    </p:bg>
    <p:spTree>
      <p:nvGrpSpPr>
        <p:cNvPr id="382" name="Shape 382"/>
        <p:cNvGrpSpPr/>
        <p:nvPr/>
      </p:nvGrpSpPr>
      <p:grpSpPr>
        <a:xfrm>
          <a:off x="0" y="0"/>
          <a:ext cx="0" cy="0"/>
          <a:chOff x="0" y="0"/>
          <a:chExt cx="0" cy="0"/>
        </a:xfrm>
      </p:grpSpPr>
      <p:sp>
        <p:nvSpPr>
          <p:cNvPr id="383" name="Google Shape;383;p33"/>
          <p:cNvSpPr txBox="1"/>
          <p:nvPr>
            <p:ph type="title"/>
          </p:nvPr>
        </p:nvSpPr>
        <p:spPr>
          <a:xfrm>
            <a:off x="720000" y="540000"/>
            <a:ext cx="77040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Introduction</a:t>
            </a:r>
            <a:endParaRPr/>
          </a:p>
        </p:txBody>
      </p:sp>
      <p:sp>
        <p:nvSpPr>
          <p:cNvPr id="384" name="Google Shape;384;p33"/>
          <p:cNvSpPr txBox="1"/>
          <p:nvPr>
            <p:ph idx="1" type="body"/>
          </p:nvPr>
        </p:nvSpPr>
        <p:spPr>
          <a:xfrm>
            <a:off x="720000" y="1447400"/>
            <a:ext cx="7805700" cy="2773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Char char="●"/>
            </a:pPr>
            <a:r>
              <a:rPr lang="zh-TW">
                <a:solidFill>
                  <a:srgbClr val="FFFFFF"/>
                </a:solidFill>
              </a:rPr>
              <a:t>Our club was created because a small team of 3 wanted to make an interesting software project </a:t>
            </a:r>
            <a:endParaRPr>
              <a:solidFill>
                <a:srgbClr val="FFFFFF"/>
              </a:solidFill>
            </a:endParaRPr>
          </a:p>
          <a:p>
            <a:pPr indent="-304800" lvl="0" marL="457200" rtl="0" algn="l">
              <a:spcBef>
                <a:spcPts val="1000"/>
              </a:spcBef>
              <a:spcAft>
                <a:spcPts val="0"/>
              </a:spcAft>
              <a:buClr>
                <a:srgbClr val="FFFFFF"/>
              </a:buClr>
              <a:buSzPts val="1200"/>
              <a:buChar char="●"/>
            </a:pPr>
            <a:r>
              <a:rPr lang="zh-TW">
                <a:solidFill>
                  <a:srgbClr val="FFFFFF"/>
                </a:solidFill>
              </a:rPr>
              <a:t>We wanted to have more people interested in the aspect of software developing</a:t>
            </a:r>
            <a:endParaRPr>
              <a:solidFill>
                <a:srgbClr val="FFFFFF"/>
              </a:solidFill>
            </a:endParaRPr>
          </a:p>
          <a:p>
            <a:pPr indent="-304800" lvl="0" marL="457200" rtl="0" algn="l">
              <a:spcBef>
                <a:spcPts val="1000"/>
              </a:spcBef>
              <a:spcAft>
                <a:spcPts val="0"/>
              </a:spcAft>
              <a:buClr>
                <a:srgbClr val="FFFFFF"/>
              </a:buClr>
              <a:buSzPts val="1200"/>
              <a:buChar char="●"/>
            </a:pPr>
            <a:r>
              <a:rPr lang="zh-TW">
                <a:solidFill>
                  <a:srgbClr val="FFFFFF"/>
                </a:solidFill>
              </a:rPr>
              <a:t>So the club was created:</a:t>
            </a:r>
            <a:r>
              <a:rPr lang="zh-TW">
                <a:solidFill>
                  <a:schemeClr val="accent5"/>
                </a:solidFill>
              </a:rPr>
              <a:t> </a:t>
            </a:r>
            <a:r>
              <a:rPr lang="zh-TW">
                <a:solidFill>
                  <a:schemeClr val="lt1"/>
                </a:solidFill>
              </a:rPr>
              <a:t>Interactive </a:t>
            </a:r>
            <a:r>
              <a:rPr lang="zh-TW">
                <a:solidFill>
                  <a:srgbClr val="FFFFFF"/>
                </a:solidFill>
              </a:rPr>
              <a:t>Software Develpoment Club!</a:t>
            </a:r>
            <a:endParaRPr>
              <a:solidFill>
                <a:srgbClr val="FFFFFF"/>
              </a:solidFill>
            </a:endParaRPr>
          </a:p>
          <a:p>
            <a:pPr indent="-304800" lvl="0" marL="457200" rtl="0" algn="l">
              <a:spcBef>
                <a:spcPts val="1000"/>
              </a:spcBef>
              <a:spcAft>
                <a:spcPts val="0"/>
              </a:spcAft>
              <a:buClr>
                <a:srgbClr val="FFFFFF"/>
              </a:buClr>
              <a:buSzPts val="1200"/>
              <a:buChar char="●"/>
            </a:pPr>
            <a:r>
              <a:rPr lang="zh-TW">
                <a:solidFill>
                  <a:srgbClr val="FFFFFF"/>
                </a:solidFill>
              </a:rPr>
              <a:t>We invited our very own professional  IT teacher to teach everyone how to make games for this year</a:t>
            </a:r>
            <a:endParaRPr>
              <a:solidFill>
                <a:srgbClr val="FFFFFF"/>
              </a:solidFill>
            </a:endParaRPr>
          </a:p>
          <a:p>
            <a:pPr indent="-304800" lvl="0" marL="457200" rtl="0" algn="l">
              <a:spcBef>
                <a:spcPts val="1000"/>
              </a:spcBef>
              <a:spcAft>
                <a:spcPts val="1000"/>
              </a:spcAft>
              <a:buClr>
                <a:srgbClr val="FFFFFF"/>
              </a:buClr>
              <a:buSzPts val="1200"/>
              <a:buChar char="●"/>
            </a:pPr>
            <a:r>
              <a:rPr lang="zh-TW">
                <a:solidFill>
                  <a:srgbClr val="FFFFFF"/>
                </a:solidFill>
              </a:rPr>
              <a:t>If you are interested in developing a game</a:t>
            </a:r>
            <a:r>
              <a:rPr lang="zh-TW">
                <a:solidFill>
                  <a:srgbClr val="FFFFFF"/>
                </a:solidFill>
              </a:rPr>
              <a:t>, you can consider joining, even with no background</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3367C"/>
            </a:gs>
            <a:gs pos="100000">
              <a:schemeClr val="dk2"/>
            </a:gs>
          </a:gsLst>
          <a:lin ang="5400012" scaled="0"/>
        </a:gradFill>
      </p:bgPr>
    </p:bg>
    <p:spTree>
      <p:nvGrpSpPr>
        <p:cNvPr id="388" name="Shape 388"/>
        <p:cNvGrpSpPr/>
        <p:nvPr/>
      </p:nvGrpSpPr>
      <p:grpSpPr>
        <a:xfrm>
          <a:off x="0" y="0"/>
          <a:ext cx="0" cy="0"/>
          <a:chOff x="0" y="0"/>
          <a:chExt cx="0" cy="0"/>
        </a:xfrm>
      </p:grpSpPr>
      <p:sp>
        <p:nvSpPr>
          <p:cNvPr id="389" name="Google Shape;389;p34"/>
          <p:cNvSpPr txBox="1"/>
          <p:nvPr>
            <p:ph type="title"/>
          </p:nvPr>
        </p:nvSpPr>
        <p:spPr>
          <a:xfrm>
            <a:off x="720000" y="540000"/>
            <a:ext cx="77040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Our Vision</a:t>
            </a:r>
            <a:endParaRPr/>
          </a:p>
        </p:txBody>
      </p:sp>
      <p:sp>
        <p:nvSpPr>
          <p:cNvPr id="390" name="Google Shape;390;p34"/>
          <p:cNvSpPr txBox="1"/>
          <p:nvPr>
            <p:ph idx="1" type="body"/>
          </p:nvPr>
        </p:nvSpPr>
        <p:spPr>
          <a:xfrm>
            <a:off x="720000" y="1447400"/>
            <a:ext cx="7805700" cy="2773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Char char="●"/>
            </a:pPr>
            <a:r>
              <a:rPr lang="zh-TW">
                <a:solidFill>
                  <a:srgbClr val="FFFFFF"/>
                </a:solidFill>
              </a:rPr>
              <a:t>We wanted to create something something meaningful to be shown to the general public, and make a difference in the world while having fun</a:t>
            </a:r>
            <a:endParaRPr>
              <a:solidFill>
                <a:srgbClr val="FFFFFF"/>
              </a:solidFill>
            </a:endParaRPr>
          </a:p>
          <a:p>
            <a:pPr indent="-304800" lvl="0" marL="457200" rtl="0" algn="l">
              <a:spcBef>
                <a:spcPts val="1000"/>
              </a:spcBef>
              <a:spcAft>
                <a:spcPts val="0"/>
              </a:spcAft>
              <a:buClr>
                <a:srgbClr val="FFFFFF"/>
              </a:buClr>
              <a:buSzPts val="1200"/>
              <a:buChar char="●"/>
            </a:pPr>
            <a:r>
              <a:rPr lang="zh-TW">
                <a:solidFill>
                  <a:srgbClr val="FFFFFF"/>
                </a:solidFill>
              </a:rPr>
              <a:t>We think that game </a:t>
            </a:r>
            <a:r>
              <a:rPr lang="zh-TW">
                <a:solidFill>
                  <a:srgbClr val="FFFFFF"/>
                </a:solidFill>
              </a:rPr>
              <a:t>development</a:t>
            </a:r>
            <a:r>
              <a:rPr lang="zh-TW">
                <a:solidFill>
                  <a:srgbClr val="FFFFFF"/>
                </a:solidFill>
              </a:rPr>
              <a:t> is a more approachable method to start code learning for students</a:t>
            </a:r>
            <a:endParaRPr>
              <a:solidFill>
                <a:srgbClr val="FFFFFF"/>
              </a:solidFill>
            </a:endParaRPr>
          </a:p>
          <a:p>
            <a:pPr indent="-304800" lvl="0" marL="457200" rtl="0" algn="l">
              <a:spcBef>
                <a:spcPts val="1000"/>
              </a:spcBef>
              <a:spcAft>
                <a:spcPts val="0"/>
              </a:spcAft>
              <a:buClr>
                <a:srgbClr val="FFFFFF"/>
              </a:buClr>
              <a:buSzPts val="1200"/>
              <a:buChar char="●"/>
            </a:pPr>
            <a:r>
              <a:rPr lang="zh-TW">
                <a:solidFill>
                  <a:srgbClr val="FFFFFF"/>
                </a:solidFill>
              </a:rPr>
              <a:t>We decided to make a game, and bring in issues such as social conflicts, mental illnesses, and environmental problems in the backstory to increase awareness.</a:t>
            </a:r>
            <a:endParaRPr>
              <a:solidFill>
                <a:srgbClr val="FFFFFF"/>
              </a:solidFill>
            </a:endParaRPr>
          </a:p>
          <a:p>
            <a:pPr indent="-304800" lvl="0" marL="457200" rtl="0" algn="l">
              <a:spcBef>
                <a:spcPts val="1000"/>
              </a:spcBef>
              <a:spcAft>
                <a:spcPts val="0"/>
              </a:spcAft>
              <a:buClr>
                <a:srgbClr val="FFFFFF"/>
              </a:buClr>
              <a:buSzPts val="1200"/>
              <a:buChar char="●"/>
            </a:pPr>
            <a:r>
              <a:rPr lang="zh-TW">
                <a:solidFill>
                  <a:srgbClr val="FFFFFF"/>
                </a:solidFill>
              </a:rPr>
              <a:t>We hope our clubmates can learn to collaborate with many people with different talents, communicate their vision of the game and create something beautiful together.</a:t>
            </a:r>
            <a:endParaRPr>
              <a:solidFill>
                <a:srgbClr val="FFFFFF"/>
              </a:solidFill>
            </a:endParaRPr>
          </a:p>
          <a:p>
            <a:pPr indent="-304800" lvl="0" marL="457200" rtl="0" algn="l">
              <a:spcBef>
                <a:spcPts val="1000"/>
              </a:spcBef>
              <a:spcAft>
                <a:spcPts val="1000"/>
              </a:spcAft>
              <a:buClr>
                <a:srgbClr val="FFFFFF"/>
              </a:buClr>
              <a:buSzPts val="1200"/>
              <a:buChar char="●"/>
            </a:pPr>
            <a:r>
              <a:rPr lang="zh-TW">
                <a:solidFill>
                  <a:srgbClr val="FFFFFF"/>
                </a:solidFill>
              </a:rPr>
              <a:t>At the same time, we wish everyone to step away from the stress from school life and just have fun </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pSp>
        <p:nvGrpSpPr>
          <p:cNvPr id="395" name="Google Shape;395;p35"/>
          <p:cNvGrpSpPr/>
          <p:nvPr/>
        </p:nvGrpSpPr>
        <p:grpSpPr>
          <a:xfrm>
            <a:off x="948774" y="3019550"/>
            <a:ext cx="3195826" cy="919275"/>
            <a:chOff x="948774" y="3019550"/>
            <a:chExt cx="3195826" cy="919275"/>
          </a:xfrm>
        </p:grpSpPr>
        <p:sp>
          <p:nvSpPr>
            <p:cNvPr id="396" name="Google Shape;396;p35"/>
            <p:cNvSpPr/>
            <p:nvPr/>
          </p:nvSpPr>
          <p:spPr>
            <a:xfrm>
              <a:off x="3438700" y="3164338"/>
              <a:ext cx="705900" cy="705900"/>
            </a:xfrm>
            <a:prstGeom prst="round2DiagRect">
              <a:avLst>
                <a:gd fmla="val 16667"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7" name="Google Shape;397;p35"/>
            <p:cNvGrpSpPr/>
            <p:nvPr/>
          </p:nvGrpSpPr>
          <p:grpSpPr>
            <a:xfrm>
              <a:off x="948774" y="3019550"/>
              <a:ext cx="2274832" cy="919275"/>
              <a:chOff x="719993" y="2362200"/>
              <a:chExt cx="2333400" cy="919275"/>
            </a:xfrm>
          </p:grpSpPr>
          <p:sp>
            <p:nvSpPr>
              <p:cNvPr id="398" name="Google Shape;398;p35"/>
              <p:cNvSpPr txBox="1"/>
              <p:nvPr/>
            </p:nvSpPr>
            <p:spPr>
              <a:xfrm>
                <a:off x="720000" y="2362200"/>
                <a:ext cx="1975500" cy="475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zh-TW" sz="1800">
                    <a:solidFill>
                      <a:schemeClr val="accent3"/>
                    </a:solidFill>
                    <a:latin typeface="Oswald"/>
                    <a:ea typeface="Oswald"/>
                    <a:cs typeface="Oswald"/>
                    <a:sym typeface="Oswald"/>
                  </a:rPr>
                  <a:t>Art </a:t>
                </a:r>
                <a:endParaRPr sz="1800">
                  <a:solidFill>
                    <a:schemeClr val="accent3"/>
                  </a:solidFill>
                  <a:latin typeface="Oswald"/>
                  <a:ea typeface="Oswald"/>
                  <a:cs typeface="Oswald"/>
                  <a:sym typeface="Oswald"/>
                </a:endParaRPr>
              </a:p>
            </p:txBody>
          </p:sp>
          <p:sp>
            <p:nvSpPr>
              <p:cNvPr id="399" name="Google Shape;399;p35"/>
              <p:cNvSpPr txBox="1"/>
              <p:nvPr/>
            </p:nvSpPr>
            <p:spPr>
              <a:xfrm>
                <a:off x="719993" y="2708475"/>
                <a:ext cx="2333400" cy="573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zh-TW">
                    <a:solidFill>
                      <a:schemeClr val="dk1"/>
                    </a:solidFill>
                    <a:latin typeface="Roboto"/>
                    <a:ea typeface="Roboto"/>
                    <a:cs typeface="Roboto"/>
                    <a:sym typeface="Roboto"/>
                  </a:rPr>
                  <a:t>3d Graphics Designing</a:t>
                </a:r>
                <a:endParaRPr>
                  <a:solidFill>
                    <a:schemeClr val="dk1"/>
                  </a:solidFill>
                  <a:latin typeface="Roboto"/>
                  <a:ea typeface="Roboto"/>
                  <a:cs typeface="Roboto"/>
                  <a:sym typeface="Roboto"/>
                </a:endParaRPr>
              </a:p>
              <a:p>
                <a:pPr indent="0" lvl="0" marL="0" marR="0" rtl="0" algn="l">
                  <a:spcBef>
                    <a:spcPts val="0"/>
                  </a:spcBef>
                  <a:spcAft>
                    <a:spcPts val="0"/>
                  </a:spcAft>
                  <a:buNone/>
                </a:pPr>
                <a:r>
                  <a:rPr lang="zh-TW">
                    <a:solidFill>
                      <a:schemeClr val="dk1"/>
                    </a:solidFill>
                    <a:latin typeface="Roboto"/>
                    <a:ea typeface="Roboto"/>
                    <a:cs typeface="Roboto"/>
                    <a:sym typeface="Roboto"/>
                  </a:rPr>
                  <a:t>Atmospheric Aesthetics</a:t>
                </a:r>
                <a:endParaRPr>
                  <a:solidFill>
                    <a:schemeClr val="dk1"/>
                  </a:solidFill>
                  <a:latin typeface="Roboto"/>
                  <a:ea typeface="Roboto"/>
                  <a:cs typeface="Roboto"/>
                  <a:sym typeface="Roboto"/>
                </a:endParaRPr>
              </a:p>
            </p:txBody>
          </p:sp>
        </p:grpSp>
      </p:grpSp>
      <p:grpSp>
        <p:nvGrpSpPr>
          <p:cNvPr id="400" name="Google Shape;400;p35"/>
          <p:cNvGrpSpPr/>
          <p:nvPr/>
        </p:nvGrpSpPr>
        <p:grpSpPr>
          <a:xfrm>
            <a:off x="999475" y="1606638"/>
            <a:ext cx="2383923" cy="919275"/>
            <a:chOff x="719994" y="1295500"/>
            <a:chExt cx="2445300" cy="919275"/>
          </a:xfrm>
        </p:grpSpPr>
        <p:sp>
          <p:nvSpPr>
            <p:cNvPr id="401" name="Google Shape;401;p35"/>
            <p:cNvSpPr txBox="1"/>
            <p:nvPr/>
          </p:nvSpPr>
          <p:spPr>
            <a:xfrm>
              <a:off x="720000" y="1295500"/>
              <a:ext cx="1975500" cy="475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zh-TW" sz="1800">
                  <a:solidFill>
                    <a:schemeClr val="accent1"/>
                  </a:solidFill>
                  <a:latin typeface="Oswald"/>
                  <a:ea typeface="Oswald"/>
                  <a:cs typeface="Oswald"/>
                  <a:sym typeface="Oswald"/>
                </a:rPr>
                <a:t>UI Design</a:t>
              </a:r>
              <a:endParaRPr sz="1800">
                <a:solidFill>
                  <a:schemeClr val="accent1"/>
                </a:solidFill>
                <a:latin typeface="Oswald"/>
                <a:ea typeface="Oswald"/>
                <a:cs typeface="Oswald"/>
                <a:sym typeface="Oswald"/>
              </a:endParaRPr>
            </a:p>
          </p:txBody>
        </p:sp>
        <p:sp>
          <p:nvSpPr>
            <p:cNvPr id="402" name="Google Shape;402;p35"/>
            <p:cNvSpPr txBox="1"/>
            <p:nvPr/>
          </p:nvSpPr>
          <p:spPr>
            <a:xfrm>
              <a:off x="719994" y="1641775"/>
              <a:ext cx="2445300" cy="573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zh-TW">
                  <a:solidFill>
                    <a:schemeClr val="dk1"/>
                  </a:solidFill>
                  <a:latin typeface="Roboto"/>
                  <a:ea typeface="Roboto"/>
                  <a:cs typeface="Roboto"/>
                  <a:sym typeface="Roboto"/>
                </a:rPr>
                <a:t>Arrangement of elements</a:t>
              </a:r>
              <a:endParaRPr>
                <a:solidFill>
                  <a:schemeClr val="dk1"/>
                </a:solidFill>
                <a:latin typeface="Roboto"/>
                <a:ea typeface="Roboto"/>
                <a:cs typeface="Roboto"/>
                <a:sym typeface="Roboto"/>
              </a:endParaRPr>
            </a:p>
            <a:p>
              <a:pPr indent="0" lvl="0" marL="0" marR="0" rtl="0" algn="l">
                <a:spcBef>
                  <a:spcPts val="0"/>
                </a:spcBef>
                <a:spcAft>
                  <a:spcPts val="0"/>
                </a:spcAft>
                <a:buNone/>
              </a:pPr>
              <a:r>
                <a:rPr lang="zh-TW">
                  <a:solidFill>
                    <a:schemeClr val="dk1"/>
                  </a:solidFill>
                  <a:latin typeface="Roboto"/>
                  <a:ea typeface="Roboto"/>
                  <a:cs typeface="Roboto"/>
                  <a:sym typeface="Roboto"/>
                </a:rPr>
                <a:t>User experience</a:t>
              </a:r>
              <a:endParaRPr>
                <a:solidFill>
                  <a:schemeClr val="dk1"/>
                </a:solidFill>
                <a:latin typeface="Roboto"/>
                <a:ea typeface="Roboto"/>
                <a:cs typeface="Roboto"/>
                <a:sym typeface="Roboto"/>
              </a:endParaRPr>
            </a:p>
          </p:txBody>
        </p:sp>
      </p:grpSp>
      <p:sp>
        <p:nvSpPr>
          <p:cNvPr id="403" name="Google Shape;403;p35"/>
          <p:cNvSpPr/>
          <p:nvPr/>
        </p:nvSpPr>
        <p:spPr>
          <a:xfrm>
            <a:off x="5000025" y="3164338"/>
            <a:ext cx="705900" cy="705900"/>
          </a:xfrm>
          <a:prstGeom prst="round2DiagRect">
            <a:avLst>
              <a:gd fmla="val 16667"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4" name="Google Shape;404;p35"/>
          <p:cNvGrpSpPr/>
          <p:nvPr/>
        </p:nvGrpSpPr>
        <p:grpSpPr>
          <a:xfrm>
            <a:off x="6137399" y="3019550"/>
            <a:ext cx="2057832" cy="919275"/>
            <a:chOff x="6313181" y="2362200"/>
            <a:chExt cx="2110813" cy="919275"/>
          </a:xfrm>
        </p:grpSpPr>
        <p:sp>
          <p:nvSpPr>
            <p:cNvPr id="405" name="Google Shape;405;p35"/>
            <p:cNvSpPr txBox="1"/>
            <p:nvPr/>
          </p:nvSpPr>
          <p:spPr>
            <a:xfrm>
              <a:off x="6448494" y="2362200"/>
              <a:ext cx="1975500" cy="47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zh-TW" sz="1800">
                  <a:solidFill>
                    <a:schemeClr val="accent5"/>
                  </a:solidFill>
                  <a:latin typeface="Oswald"/>
                  <a:ea typeface="Oswald"/>
                  <a:cs typeface="Oswald"/>
                  <a:sym typeface="Oswald"/>
                </a:rPr>
                <a:t>Coding</a:t>
              </a:r>
              <a:endParaRPr sz="1800">
                <a:solidFill>
                  <a:schemeClr val="accent5"/>
                </a:solidFill>
                <a:latin typeface="Oswald"/>
                <a:ea typeface="Oswald"/>
                <a:cs typeface="Oswald"/>
                <a:sym typeface="Oswald"/>
              </a:endParaRPr>
            </a:p>
          </p:txBody>
        </p:sp>
        <p:sp>
          <p:nvSpPr>
            <p:cNvPr id="406" name="Google Shape;406;p35"/>
            <p:cNvSpPr txBox="1"/>
            <p:nvPr/>
          </p:nvSpPr>
          <p:spPr>
            <a:xfrm>
              <a:off x="6313181" y="2708475"/>
              <a:ext cx="2110800" cy="573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zh-TW">
                  <a:solidFill>
                    <a:schemeClr val="dk1"/>
                  </a:solidFill>
                  <a:latin typeface="Roboto"/>
                  <a:ea typeface="Roboto"/>
                  <a:cs typeface="Roboto"/>
                  <a:sym typeface="Roboto"/>
                </a:rPr>
                <a:t>Integrating coding skills into designing project</a:t>
              </a:r>
              <a:endParaRPr>
                <a:solidFill>
                  <a:schemeClr val="dk1"/>
                </a:solidFill>
                <a:latin typeface="Roboto"/>
                <a:ea typeface="Roboto"/>
                <a:cs typeface="Roboto"/>
                <a:sym typeface="Roboto"/>
              </a:endParaRPr>
            </a:p>
          </p:txBody>
        </p:sp>
      </p:grpSp>
      <p:sp>
        <p:nvSpPr>
          <p:cNvPr id="407" name="Google Shape;407;p35"/>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Skills our club will teach</a:t>
            </a:r>
            <a:endParaRPr/>
          </a:p>
        </p:txBody>
      </p:sp>
      <p:cxnSp>
        <p:nvCxnSpPr>
          <p:cNvPr id="408" name="Google Shape;408;p35"/>
          <p:cNvCxnSpPr>
            <a:stCxn id="396" idx="3"/>
            <a:endCxn id="409" idx="1"/>
          </p:cNvCxnSpPr>
          <p:nvPr/>
        </p:nvCxnSpPr>
        <p:spPr>
          <a:xfrm flipH="1" rot="10800000">
            <a:off x="3791650" y="2419138"/>
            <a:ext cx="4200" cy="745200"/>
          </a:xfrm>
          <a:prstGeom prst="straightConnector1">
            <a:avLst/>
          </a:prstGeom>
          <a:noFill/>
          <a:ln cap="flat" cmpd="sng" w="9525">
            <a:solidFill>
              <a:schemeClr val="dk1"/>
            </a:solidFill>
            <a:prstDash val="solid"/>
            <a:round/>
            <a:headEnd len="med" w="med" type="none"/>
            <a:tailEnd len="med" w="med" type="oval"/>
          </a:ln>
        </p:spPr>
      </p:cxnSp>
      <p:cxnSp>
        <p:nvCxnSpPr>
          <p:cNvPr id="410" name="Google Shape;410;p35"/>
          <p:cNvCxnSpPr>
            <a:stCxn id="411" idx="1"/>
            <a:endCxn id="403" idx="3"/>
          </p:cNvCxnSpPr>
          <p:nvPr/>
        </p:nvCxnSpPr>
        <p:spPr>
          <a:xfrm>
            <a:off x="5352975" y="2419138"/>
            <a:ext cx="0" cy="745200"/>
          </a:xfrm>
          <a:prstGeom prst="straightConnector1">
            <a:avLst/>
          </a:prstGeom>
          <a:noFill/>
          <a:ln cap="flat" cmpd="sng" w="9525">
            <a:solidFill>
              <a:schemeClr val="dk1"/>
            </a:solidFill>
            <a:prstDash val="solid"/>
            <a:round/>
            <a:headEnd len="med" w="med" type="none"/>
            <a:tailEnd len="med" w="med" type="oval"/>
          </a:ln>
        </p:spPr>
      </p:cxnSp>
      <p:cxnSp>
        <p:nvCxnSpPr>
          <p:cNvPr id="412" name="Google Shape;412;p35"/>
          <p:cNvCxnSpPr>
            <a:stCxn id="403" idx="2"/>
            <a:endCxn id="396" idx="0"/>
          </p:cNvCxnSpPr>
          <p:nvPr/>
        </p:nvCxnSpPr>
        <p:spPr>
          <a:xfrm rot="10800000">
            <a:off x="4144725" y="3517288"/>
            <a:ext cx="855300" cy="0"/>
          </a:xfrm>
          <a:prstGeom prst="straightConnector1">
            <a:avLst/>
          </a:prstGeom>
          <a:noFill/>
          <a:ln cap="flat" cmpd="sng" w="9525">
            <a:solidFill>
              <a:schemeClr val="dk1"/>
            </a:solidFill>
            <a:prstDash val="solid"/>
            <a:round/>
            <a:headEnd len="med" w="med" type="none"/>
            <a:tailEnd len="med" w="med" type="oval"/>
          </a:ln>
        </p:spPr>
      </p:cxnSp>
      <p:cxnSp>
        <p:nvCxnSpPr>
          <p:cNvPr id="413" name="Google Shape;413;p35"/>
          <p:cNvCxnSpPr>
            <a:stCxn id="414" idx="0"/>
            <a:endCxn id="415" idx="2"/>
          </p:cNvCxnSpPr>
          <p:nvPr/>
        </p:nvCxnSpPr>
        <p:spPr>
          <a:xfrm>
            <a:off x="4146700" y="2066263"/>
            <a:ext cx="853200" cy="0"/>
          </a:xfrm>
          <a:prstGeom prst="straightConnector1">
            <a:avLst/>
          </a:prstGeom>
          <a:noFill/>
          <a:ln cap="flat" cmpd="sng" w="9525">
            <a:solidFill>
              <a:schemeClr val="dk1"/>
            </a:solidFill>
            <a:prstDash val="solid"/>
            <a:round/>
            <a:headEnd len="med" w="med" type="none"/>
            <a:tailEnd len="med" w="med" type="oval"/>
          </a:ln>
        </p:spPr>
      </p:cxnSp>
      <p:sp>
        <p:nvSpPr>
          <p:cNvPr id="414" name="Google Shape;414;p35"/>
          <p:cNvSpPr/>
          <p:nvPr/>
        </p:nvSpPr>
        <p:spPr>
          <a:xfrm>
            <a:off x="3440800" y="1713313"/>
            <a:ext cx="705900" cy="705900"/>
          </a:xfrm>
          <a:prstGeom prst="round2DiagRect">
            <a:avLst>
              <a:gd fmla="val 16667"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5"/>
          <p:cNvSpPr/>
          <p:nvPr/>
        </p:nvSpPr>
        <p:spPr>
          <a:xfrm>
            <a:off x="5000025" y="1713313"/>
            <a:ext cx="705900" cy="705900"/>
          </a:xfrm>
          <a:prstGeom prst="round2DiagRect">
            <a:avLst>
              <a:gd fmla="val 16667"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6" name="Google Shape;416;p35"/>
          <p:cNvGrpSpPr/>
          <p:nvPr/>
        </p:nvGrpSpPr>
        <p:grpSpPr>
          <a:xfrm>
            <a:off x="6289799" y="1499875"/>
            <a:ext cx="2057832" cy="919275"/>
            <a:chOff x="6313181" y="2362200"/>
            <a:chExt cx="2110813" cy="919275"/>
          </a:xfrm>
        </p:grpSpPr>
        <p:sp>
          <p:nvSpPr>
            <p:cNvPr id="417" name="Google Shape;417;p35"/>
            <p:cNvSpPr txBox="1"/>
            <p:nvPr/>
          </p:nvSpPr>
          <p:spPr>
            <a:xfrm>
              <a:off x="6448494" y="2362200"/>
              <a:ext cx="1975500" cy="47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zh-TW" sz="1800">
                  <a:solidFill>
                    <a:schemeClr val="accent2"/>
                  </a:solidFill>
                  <a:latin typeface="Oswald"/>
                  <a:ea typeface="Oswald"/>
                  <a:cs typeface="Oswald"/>
                  <a:sym typeface="Oswald"/>
                </a:rPr>
                <a:t>Lore</a:t>
              </a:r>
              <a:endParaRPr sz="1800">
                <a:solidFill>
                  <a:schemeClr val="accent2"/>
                </a:solidFill>
                <a:latin typeface="Oswald"/>
                <a:ea typeface="Oswald"/>
                <a:cs typeface="Oswald"/>
                <a:sym typeface="Oswald"/>
              </a:endParaRPr>
            </a:p>
          </p:txBody>
        </p:sp>
        <p:sp>
          <p:nvSpPr>
            <p:cNvPr id="418" name="Google Shape;418;p35"/>
            <p:cNvSpPr txBox="1"/>
            <p:nvPr/>
          </p:nvSpPr>
          <p:spPr>
            <a:xfrm>
              <a:off x="6313181" y="2708475"/>
              <a:ext cx="2110800" cy="573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zh-TW">
                  <a:solidFill>
                    <a:schemeClr val="dk1"/>
                  </a:solidFill>
                  <a:latin typeface="Roboto"/>
                  <a:ea typeface="Roboto"/>
                  <a:cs typeface="Roboto"/>
                  <a:sym typeface="Roboto"/>
                </a:rPr>
                <a:t>Story writing</a:t>
              </a:r>
              <a:endParaRPr>
                <a:solidFill>
                  <a:schemeClr val="dk1"/>
                </a:solidFill>
                <a:latin typeface="Roboto"/>
                <a:ea typeface="Roboto"/>
                <a:cs typeface="Roboto"/>
                <a:sym typeface="Roboto"/>
              </a:endParaRPr>
            </a:p>
            <a:p>
              <a:pPr indent="0" lvl="0" marL="0" marR="0" rtl="0" algn="r">
                <a:spcBef>
                  <a:spcPts val="0"/>
                </a:spcBef>
                <a:spcAft>
                  <a:spcPts val="0"/>
                </a:spcAft>
                <a:buNone/>
              </a:pPr>
              <a:r>
                <a:rPr lang="zh-TW">
                  <a:solidFill>
                    <a:schemeClr val="dk1"/>
                  </a:solidFill>
                  <a:latin typeface="Roboto"/>
                  <a:ea typeface="Roboto"/>
                  <a:cs typeface="Roboto"/>
                  <a:sym typeface="Roboto"/>
                </a:rPr>
                <a:t>Gameplay sequencing</a:t>
              </a:r>
              <a:endParaRPr>
                <a:solidFill>
                  <a:schemeClr val="dk1"/>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6"/>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Coding </a:t>
            </a:r>
            <a:endParaRPr/>
          </a:p>
        </p:txBody>
      </p:sp>
      <p:grpSp>
        <p:nvGrpSpPr>
          <p:cNvPr id="424" name="Google Shape;424;p36"/>
          <p:cNvGrpSpPr/>
          <p:nvPr/>
        </p:nvGrpSpPr>
        <p:grpSpPr>
          <a:xfrm>
            <a:off x="720014" y="1295500"/>
            <a:ext cx="2252179" cy="919275"/>
            <a:chOff x="720000" y="1295500"/>
            <a:chExt cx="2169312" cy="919275"/>
          </a:xfrm>
        </p:grpSpPr>
        <p:sp>
          <p:nvSpPr>
            <p:cNvPr id="425" name="Google Shape;425;p36"/>
            <p:cNvSpPr txBox="1"/>
            <p:nvPr/>
          </p:nvSpPr>
          <p:spPr>
            <a:xfrm>
              <a:off x="720000" y="1295500"/>
              <a:ext cx="1975500" cy="475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zh-TW" sz="1800">
                  <a:solidFill>
                    <a:schemeClr val="accent1"/>
                  </a:solidFill>
                  <a:latin typeface="Oswald"/>
                  <a:ea typeface="Oswald"/>
                  <a:cs typeface="Oswald"/>
                  <a:sym typeface="Oswald"/>
                </a:rPr>
                <a:t>Applying</a:t>
              </a:r>
              <a:endParaRPr sz="1800">
                <a:solidFill>
                  <a:schemeClr val="accent1"/>
                </a:solidFill>
                <a:latin typeface="Oswald"/>
                <a:ea typeface="Oswald"/>
                <a:cs typeface="Oswald"/>
                <a:sym typeface="Oswald"/>
              </a:endParaRPr>
            </a:p>
          </p:txBody>
        </p:sp>
        <p:sp>
          <p:nvSpPr>
            <p:cNvPr id="426" name="Google Shape;426;p36"/>
            <p:cNvSpPr txBox="1"/>
            <p:nvPr/>
          </p:nvSpPr>
          <p:spPr>
            <a:xfrm>
              <a:off x="720012" y="1641775"/>
              <a:ext cx="2169300" cy="573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zh-TW">
                  <a:solidFill>
                    <a:schemeClr val="dk1"/>
                  </a:solidFill>
                  <a:latin typeface="Oswald Light"/>
                  <a:ea typeface="Oswald Light"/>
                  <a:cs typeface="Oswald Light"/>
                  <a:sym typeface="Oswald Light"/>
                </a:rPr>
                <a:t>Do you have a talent in coding? Do you take interest in game design and gaming? Are you looking to sharpen your current coding skills by learning from a professional teacher? </a:t>
              </a:r>
              <a:r>
                <a:rPr lang="zh-TW">
                  <a:solidFill>
                    <a:schemeClr val="dk1"/>
                  </a:solidFill>
                  <a:latin typeface="Oswald Light"/>
                  <a:ea typeface="Oswald Light"/>
                  <a:cs typeface="Oswald Light"/>
                  <a:sym typeface="Oswald Light"/>
                </a:rPr>
                <a:t>Scan the QR Code below to apply!</a:t>
              </a:r>
              <a:endParaRPr>
                <a:solidFill>
                  <a:schemeClr val="dk1"/>
                </a:solidFill>
                <a:latin typeface="Oswald Light"/>
                <a:ea typeface="Oswald Light"/>
                <a:cs typeface="Oswald Light"/>
                <a:sym typeface="Oswald Light"/>
              </a:endParaRPr>
            </a:p>
            <a:p>
              <a:pPr indent="0" lvl="0" marL="0" marR="0" rtl="0" algn="l">
                <a:spcBef>
                  <a:spcPts val="0"/>
                </a:spcBef>
                <a:spcAft>
                  <a:spcPts val="0"/>
                </a:spcAft>
                <a:buNone/>
              </a:pPr>
              <a:r>
                <a:t/>
              </a:r>
              <a:endParaRPr>
                <a:solidFill>
                  <a:schemeClr val="dk1"/>
                </a:solidFill>
                <a:latin typeface="Oswald Light"/>
                <a:ea typeface="Oswald Light"/>
                <a:cs typeface="Oswald Light"/>
                <a:sym typeface="Oswald Light"/>
              </a:endParaRPr>
            </a:p>
          </p:txBody>
        </p:sp>
      </p:grpSp>
      <p:grpSp>
        <p:nvGrpSpPr>
          <p:cNvPr id="427" name="Google Shape;427;p36"/>
          <p:cNvGrpSpPr/>
          <p:nvPr/>
        </p:nvGrpSpPr>
        <p:grpSpPr>
          <a:xfrm>
            <a:off x="6497741" y="3047900"/>
            <a:ext cx="1925921" cy="919275"/>
            <a:chOff x="6448494" y="3047900"/>
            <a:chExt cx="1975506" cy="919275"/>
          </a:xfrm>
        </p:grpSpPr>
        <p:sp>
          <p:nvSpPr>
            <p:cNvPr id="428" name="Google Shape;428;p36"/>
            <p:cNvSpPr txBox="1"/>
            <p:nvPr/>
          </p:nvSpPr>
          <p:spPr>
            <a:xfrm>
              <a:off x="6448494" y="3047900"/>
              <a:ext cx="1975500" cy="47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zh-TW" sz="1800">
                  <a:solidFill>
                    <a:schemeClr val="accent6"/>
                  </a:solidFill>
                  <a:latin typeface="Oswald"/>
                  <a:ea typeface="Oswald"/>
                  <a:cs typeface="Oswald"/>
                  <a:sym typeface="Oswald"/>
                </a:rPr>
                <a:t>Club Time</a:t>
              </a:r>
              <a:endParaRPr sz="1800">
                <a:solidFill>
                  <a:schemeClr val="accent6"/>
                </a:solidFill>
                <a:latin typeface="Oswald"/>
                <a:ea typeface="Oswald"/>
                <a:cs typeface="Oswald"/>
                <a:sym typeface="Oswald"/>
              </a:endParaRPr>
            </a:p>
          </p:txBody>
        </p:sp>
        <p:sp>
          <p:nvSpPr>
            <p:cNvPr id="429" name="Google Shape;429;p36"/>
            <p:cNvSpPr txBox="1"/>
            <p:nvPr/>
          </p:nvSpPr>
          <p:spPr>
            <a:xfrm>
              <a:off x="6448500" y="3394175"/>
              <a:ext cx="1975500" cy="573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zh-TW">
                  <a:solidFill>
                    <a:schemeClr val="dk1"/>
                  </a:solidFill>
                  <a:latin typeface="Oswald Light"/>
                  <a:ea typeface="Oswald Light"/>
                  <a:cs typeface="Oswald Light"/>
                  <a:sym typeface="Oswald Light"/>
                </a:rPr>
                <a:t>During club time, we have 宋老師 from the IT department teaching coding team members how to traverse and code in Unity</a:t>
              </a:r>
              <a:endParaRPr>
                <a:solidFill>
                  <a:schemeClr val="dk1"/>
                </a:solidFill>
                <a:latin typeface="Roboto"/>
                <a:ea typeface="Roboto"/>
                <a:cs typeface="Roboto"/>
                <a:sym typeface="Roboto"/>
              </a:endParaRPr>
            </a:p>
          </p:txBody>
        </p:sp>
      </p:grpSp>
      <p:grpSp>
        <p:nvGrpSpPr>
          <p:cNvPr id="430" name="Google Shape;430;p36"/>
          <p:cNvGrpSpPr/>
          <p:nvPr/>
        </p:nvGrpSpPr>
        <p:grpSpPr>
          <a:xfrm>
            <a:off x="6497741" y="1066900"/>
            <a:ext cx="1925921" cy="919275"/>
            <a:chOff x="6448494" y="1066900"/>
            <a:chExt cx="1975506" cy="919275"/>
          </a:xfrm>
        </p:grpSpPr>
        <p:sp>
          <p:nvSpPr>
            <p:cNvPr id="431" name="Google Shape;431;p36"/>
            <p:cNvSpPr txBox="1"/>
            <p:nvPr/>
          </p:nvSpPr>
          <p:spPr>
            <a:xfrm>
              <a:off x="6448494" y="1066900"/>
              <a:ext cx="1975500" cy="47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zh-TW" sz="1800">
                  <a:solidFill>
                    <a:schemeClr val="accent4"/>
                  </a:solidFill>
                  <a:latin typeface="Oswald"/>
                  <a:ea typeface="Oswald"/>
                  <a:cs typeface="Oswald"/>
                  <a:sym typeface="Oswald"/>
                </a:rPr>
                <a:t>Competitions</a:t>
              </a:r>
              <a:endParaRPr sz="1800">
                <a:solidFill>
                  <a:schemeClr val="accent4"/>
                </a:solidFill>
                <a:latin typeface="Oswald"/>
                <a:ea typeface="Oswald"/>
                <a:cs typeface="Oswald"/>
                <a:sym typeface="Oswald"/>
              </a:endParaRPr>
            </a:p>
          </p:txBody>
        </p:sp>
        <p:sp>
          <p:nvSpPr>
            <p:cNvPr id="432" name="Google Shape;432;p36"/>
            <p:cNvSpPr txBox="1"/>
            <p:nvPr/>
          </p:nvSpPr>
          <p:spPr>
            <a:xfrm>
              <a:off x="6448500" y="1413175"/>
              <a:ext cx="1975500" cy="573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zh-TW">
                  <a:solidFill>
                    <a:schemeClr val="dk1"/>
                  </a:solidFill>
                  <a:latin typeface="Oswald Light"/>
                  <a:ea typeface="Oswald Light"/>
                  <a:cs typeface="Oswald Light"/>
                  <a:sym typeface="Oswald Light"/>
                </a:rPr>
                <a:t>We encourage club members to team up and apply in all different kinds of coding competitions for algorithms and game design</a:t>
              </a:r>
              <a:endParaRPr>
                <a:solidFill>
                  <a:schemeClr val="dk1"/>
                </a:solidFill>
                <a:latin typeface="Oswald Light"/>
                <a:ea typeface="Oswald Light"/>
                <a:cs typeface="Oswald Light"/>
                <a:sym typeface="Oswald Light"/>
              </a:endParaRPr>
            </a:p>
          </p:txBody>
        </p:sp>
      </p:grpSp>
      <p:cxnSp>
        <p:nvCxnSpPr>
          <p:cNvPr id="433" name="Google Shape;433;p36"/>
          <p:cNvCxnSpPr/>
          <p:nvPr/>
        </p:nvCxnSpPr>
        <p:spPr>
          <a:xfrm>
            <a:off x="2087750" y="1524275"/>
            <a:ext cx="2026200" cy="313800"/>
          </a:xfrm>
          <a:prstGeom prst="bentConnector3">
            <a:avLst>
              <a:gd fmla="val 50000" name="adj1"/>
            </a:avLst>
          </a:prstGeom>
          <a:noFill/>
          <a:ln cap="flat" cmpd="sng" w="9525">
            <a:solidFill>
              <a:schemeClr val="dk1"/>
            </a:solidFill>
            <a:prstDash val="solid"/>
            <a:round/>
            <a:headEnd len="med" w="med" type="none"/>
            <a:tailEnd len="med" w="med" type="oval"/>
          </a:ln>
        </p:spPr>
      </p:cxnSp>
      <p:cxnSp>
        <p:nvCxnSpPr>
          <p:cNvPr id="434" name="Google Shape;434;p36"/>
          <p:cNvCxnSpPr/>
          <p:nvPr/>
        </p:nvCxnSpPr>
        <p:spPr>
          <a:xfrm flipH="1">
            <a:off x="4849975" y="1706800"/>
            <a:ext cx="1645200" cy="512400"/>
          </a:xfrm>
          <a:prstGeom prst="bentConnector3">
            <a:avLst>
              <a:gd fmla="val 50000" name="adj1"/>
            </a:avLst>
          </a:prstGeom>
          <a:noFill/>
          <a:ln cap="flat" cmpd="sng" w="9525">
            <a:solidFill>
              <a:schemeClr val="dk1"/>
            </a:solidFill>
            <a:prstDash val="solid"/>
            <a:round/>
            <a:headEnd len="med" w="med" type="none"/>
            <a:tailEnd len="med" w="med" type="oval"/>
          </a:ln>
        </p:spPr>
      </p:cxnSp>
      <p:grpSp>
        <p:nvGrpSpPr>
          <p:cNvPr id="435" name="Google Shape;435;p36"/>
          <p:cNvGrpSpPr/>
          <p:nvPr/>
        </p:nvGrpSpPr>
        <p:grpSpPr>
          <a:xfrm>
            <a:off x="3189896" y="1710462"/>
            <a:ext cx="2762877" cy="2323116"/>
            <a:chOff x="6384600" y="2378025"/>
            <a:chExt cx="1672950" cy="1406500"/>
          </a:xfrm>
        </p:grpSpPr>
        <p:sp>
          <p:nvSpPr>
            <p:cNvPr id="436" name="Google Shape;436;p36"/>
            <p:cNvSpPr/>
            <p:nvPr/>
          </p:nvSpPr>
          <p:spPr>
            <a:xfrm>
              <a:off x="6710450" y="2909500"/>
              <a:ext cx="1021250" cy="593400"/>
            </a:xfrm>
            <a:custGeom>
              <a:rect b="b" l="l" r="r" t="t"/>
              <a:pathLst>
                <a:path extrusionOk="0" h="23736" w="40850">
                  <a:moveTo>
                    <a:pt x="0" y="0"/>
                  </a:moveTo>
                  <a:lnTo>
                    <a:pt x="0" y="23736"/>
                  </a:lnTo>
                  <a:lnTo>
                    <a:pt x="40850" y="23736"/>
                  </a:lnTo>
                  <a:lnTo>
                    <a:pt x="40850" y="0"/>
                  </a:ln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6"/>
            <p:cNvSpPr/>
            <p:nvPr/>
          </p:nvSpPr>
          <p:spPr>
            <a:xfrm>
              <a:off x="6740600" y="2927000"/>
              <a:ext cx="960950" cy="558400"/>
            </a:xfrm>
            <a:custGeom>
              <a:rect b="b" l="l" r="r" t="t"/>
              <a:pathLst>
                <a:path extrusionOk="0" h="22336" w="38438">
                  <a:moveTo>
                    <a:pt x="1" y="1"/>
                  </a:moveTo>
                  <a:lnTo>
                    <a:pt x="1" y="22336"/>
                  </a:lnTo>
                  <a:lnTo>
                    <a:pt x="38437" y="22336"/>
                  </a:lnTo>
                  <a:lnTo>
                    <a:pt x="38437"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6"/>
            <p:cNvSpPr/>
            <p:nvPr/>
          </p:nvSpPr>
          <p:spPr>
            <a:xfrm>
              <a:off x="6791850" y="3032425"/>
              <a:ext cx="231475" cy="16075"/>
            </a:xfrm>
            <a:custGeom>
              <a:rect b="b" l="l" r="r" t="t"/>
              <a:pathLst>
                <a:path extrusionOk="0" h="643" w="9259">
                  <a:moveTo>
                    <a:pt x="320" y="0"/>
                  </a:moveTo>
                  <a:cubicBezTo>
                    <a:pt x="146" y="0"/>
                    <a:pt x="1" y="146"/>
                    <a:pt x="1" y="319"/>
                  </a:cubicBezTo>
                  <a:cubicBezTo>
                    <a:pt x="1" y="499"/>
                    <a:pt x="146" y="643"/>
                    <a:pt x="320" y="643"/>
                  </a:cubicBezTo>
                  <a:lnTo>
                    <a:pt x="8942" y="643"/>
                  </a:lnTo>
                  <a:cubicBezTo>
                    <a:pt x="9115" y="643"/>
                    <a:pt x="9259" y="499"/>
                    <a:pt x="9259" y="319"/>
                  </a:cubicBezTo>
                  <a:cubicBezTo>
                    <a:pt x="9259" y="146"/>
                    <a:pt x="9115" y="0"/>
                    <a:pt x="8942"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6"/>
            <p:cNvSpPr/>
            <p:nvPr/>
          </p:nvSpPr>
          <p:spPr>
            <a:xfrm>
              <a:off x="7045325" y="3032425"/>
              <a:ext cx="231625" cy="16075"/>
            </a:xfrm>
            <a:custGeom>
              <a:rect b="b" l="l" r="r" t="t"/>
              <a:pathLst>
                <a:path extrusionOk="0" h="643" w="9265">
                  <a:moveTo>
                    <a:pt x="326" y="0"/>
                  </a:moveTo>
                  <a:cubicBezTo>
                    <a:pt x="146" y="0"/>
                    <a:pt x="0" y="146"/>
                    <a:pt x="0" y="319"/>
                  </a:cubicBezTo>
                  <a:cubicBezTo>
                    <a:pt x="0" y="499"/>
                    <a:pt x="146" y="643"/>
                    <a:pt x="326" y="643"/>
                  </a:cubicBezTo>
                  <a:lnTo>
                    <a:pt x="8948" y="643"/>
                  </a:lnTo>
                  <a:cubicBezTo>
                    <a:pt x="9121" y="643"/>
                    <a:pt x="9265" y="499"/>
                    <a:pt x="9265" y="319"/>
                  </a:cubicBezTo>
                  <a:cubicBezTo>
                    <a:pt x="9265" y="146"/>
                    <a:pt x="9121" y="0"/>
                    <a:pt x="8948"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6"/>
            <p:cNvSpPr/>
            <p:nvPr/>
          </p:nvSpPr>
          <p:spPr>
            <a:xfrm>
              <a:off x="7303850" y="3032425"/>
              <a:ext cx="75100" cy="16075"/>
            </a:xfrm>
            <a:custGeom>
              <a:rect b="b" l="l" r="r" t="t"/>
              <a:pathLst>
                <a:path extrusionOk="0" h="643" w="3004">
                  <a:moveTo>
                    <a:pt x="317" y="0"/>
                  </a:moveTo>
                  <a:cubicBezTo>
                    <a:pt x="144" y="0"/>
                    <a:pt x="0" y="146"/>
                    <a:pt x="0" y="319"/>
                  </a:cubicBezTo>
                  <a:cubicBezTo>
                    <a:pt x="0" y="499"/>
                    <a:pt x="144" y="643"/>
                    <a:pt x="317" y="643"/>
                  </a:cubicBezTo>
                  <a:lnTo>
                    <a:pt x="2686" y="643"/>
                  </a:lnTo>
                  <a:cubicBezTo>
                    <a:pt x="2860" y="643"/>
                    <a:pt x="3003" y="499"/>
                    <a:pt x="3003" y="319"/>
                  </a:cubicBezTo>
                  <a:cubicBezTo>
                    <a:pt x="3003" y="146"/>
                    <a:pt x="2860" y="0"/>
                    <a:pt x="2686"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6"/>
            <p:cNvSpPr/>
            <p:nvPr/>
          </p:nvSpPr>
          <p:spPr>
            <a:xfrm>
              <a:off x="6791850" y="3184050"/>
              <a:ext cx="300800" cy="16100"/>
            </a:xfrm>
            <a:custGeom>
              <a:rect b="b" l="l" r="r" t="t"/>
              <a:pathLst>
                <a:path extrusionOk="0" h="644" w="12032">
                  <a:moveTo>
                    <a:pt x="320" y="1"/>
                  </a:moveTo>
                  <a:cubicBezTo>
                    <a:pt x="146" y="1"/>
                    <a:pt x="1" y="146"/>
                    <a:pt x="1" y="319"/>
                  </a:cubicBezTo>
                  <a:cubicBezTo>
                    <a:pt x="1" y="500"/>
                    <a:pt x="146" y="644"/>
                    <a:pt x="320" y="644"/>
                  </a:cubicBezTo>
                  <a:lnTo>
                    <a:pt x="11707" y="644"/>
                  </a:lnTo>
                  <a:cubicBezTo>
                    <a:pt x="11888" y="644"/>
                    <a:pt x="12032" y="500"/>
                    <a:pt x="12032" y="319"/>
                  </a:cubicBezTo>
                  <a:cubicBezTo>
                    <a:pt x="12032" y="146"/>
                    <a:pt x="11888" y="1"/>
                    <a:pt x="11707"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6"/>
            <p:cNvSpPr/>
            <p:nvPr/>
          </p:nvSpPr>
          <p:spPr>
            <a:xfrm>
              <a:off x="7120050" y="3184050"/>
              <a:ext cx="185975" cy="16100"/>
            </a:xfrm>
            <a:custGeom>
              <a:rect b="b" l="l" r="r" t="t"/>
              <a:pathLst>
                <a:path extrusionOk="0" h="644" w="7439">
                  <a:moveTo>
                    <a:pt x="326" y="1"/>
                  </a:moveTo>
                  <a:cubicBezTo>
                    <a:pt x="146" y="1"/>
                    <a:pt x="1" y="146"/>
                    <a:pt x="1" y="319"/>
                  </a:cubicBezTo>
                  <a:cubicBezTo>
                    <a:pt x="1" y="500"/>
                    <a:pt x="146" y="644"/>
                    <a:pt x="326" y="644"/>
                  </a:cubicBezTo>
                  <a:lnTo>
                    <a:pt x="7122" y="644"/>
                  </a:lnTo>
                  <a:cubicBezTo>
                    <a:pt x="7295" y="644"/>
                    <a:pt x="7439" y="500"/>
                    <a:pt x="7439" y="319"/>
                  </a:cubicBezTo>
                  <a:cubicBezTo>
                    <a:pt x="7439" y="146"/>
                    <a:pt x="7295" y="1"/>
                    <a:pt x="7122"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6"/>
            <p:cNvSpPr/>
            <p:nvPr/>
          </p:nvSpPr>
          <p:spPr>
            <a:xfrm>
              <a:off x="6791850" y="3082975"/>
              <a:ext cx="120100" cy="16100"/>
            </a:xfrm>
            <a:custGeom>
              <a:rect b="b" l="l" r="r" t="t"/>
              <a:pathLst>
                <a:path extrusionOk="0" h="644" w="4804">
                  <a:moveTo>
                    <a:pt x="320" y="0"/>
                  </a:moveTo>
                  <a:cubicBezTo>
                    <a:pt x="146" y="0"/>
                    <a:pt x="1" y="144"/>
                    <a:pt x="1" y="318"/>
                  </a:cubicBezTo>
                  <a:cubicBezTo>
                    <a:pt x="1" y="500"/>
                    <a:pt x="146" y="643"/>
                    <a:pt x="320" y="643"/>
                  </a:cubicBezTo>
                  <a:lnTo>
                    <a:pt x="4486" y="643"/>
                  </a:lnTo>
                  <a:cubicBezTo>
                    <a:pt x="4659" y="643"/>
                    <a:pt x="4803" y="500"/>
                    <a:pt x="4803" y="318"/>
                  </a:cubicBezTo>
                  <a:cubicBezTo>
                    <a:pt x="4803" y="144"/>
                    <a:pt x="4659" y="0"/>
                    <a:pt x="4486"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6"/>
            <p:cNvSpPr/>
            <p:nvPr/>
          </p:nvSpPr>
          <p:spPr>
            <a:xfrm>
              <a:off x="6925300" y="3082975"/>
              <a:ext cx="200025" cy="16100"/>
            </a:xfrm>
            <a:custGeom>
              <a:rect b="b" l="l" r="r" t="t"/>
              <a:pathLst>
                <a:path extrusionOk="0" h="644" w="8001">
                  <a:moveTo>
                    <a:pt x="318" y="0"/>
                  </a:moveTo>
                  <a:cubicBezTo>
                    <a:pt x="144" y="0"/>
                    <a:pt x="1" y="144"/>
                    <a:pt x="1" y="318"/>
                  </a:cubicBezTo>
                  <a:cubicBezTo>
                    <a:pt x="1" y="500"/>
                    <a:pt x="144" y="643"/>
                    <a:pt x="318" y="643"/>
                  </a:cubicBezTo>
                  <a:lnTo>
                    <a:pt x="7683" y="643"/>
                  </a:lnTo>
                  <a:cubicBezTo>
                    <a:pt x="7856" y="643"/>
                    <a:pt x="8000" y="500"/>
                    <a:pt x="8000" y="318"/>
                  </a:cubicBezTo>
                  <a:cubicBezTo>
                    <a:pt x="8000" y="144"/>
                    <a:pt x="7856" y="0"/>
                    <a:pt x="7683"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6"/>
            <p:cNvSpPr/>
            <p:nvPr/>
          </p:nvSpPr>
          <p:spPr>
            <a:xfrm>
              <a:off x="6791850" y="2981900"/>
              <a:ext cx="205825" cy="16100"/>
            </a:xfrm>
            <a:custGeom>
              <a:rect b="b" l="l" r="r" t="t"/>
              <a:pathLst>
                <a:path extrusionOk="0" h="644" w="8233">
                  <a:moveTo>
                    <a:pt x="320" y="0"/>
                  </a:moveTo>
                  <a:cubicBezTo>
                    <a:pt x="146" y="0"/>
                    <a:pt x="1" y="144"/>
                    <a:pt x="1" y="317"/>
                  </a:cubicBezTo>
                  <a:cubicBezTo>
                    <a:pt x="1" y="498"/>
                    <a:pt x="146" y="643"/>
                    <a:pt x="320" y="643"/>
                  </a:cubicBezTo>
                  <a:lnTo>
                    <a:pt x="7916" y="643"/>
                  </a:lnTo>
                  <a:cubicBezTo>
                    <a:pt x="8089" y="643"/>
                    <a:pt x="8233" y="498"/>
                    <a:pt x="8233" y="317"/>
                  </a:cubicBezTo>
                  <a:cubicBezTo>
                    <a:pt x="8233" y="144"/>
                    <a:pt x="8089" y="0"/>
                    <a:pt x="7916"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6"/>
            <p:cNvSpPr/>
            <p:nvPr/>
          </p:nvSpPr>
          <p:spPr>
            <a:xfrm>
              <a:off x="7021700" y="2981900"/>
              <a:ext cx="458550" cy="16100"/>
            </a:xfrm>
            <a:custGeom>
              <a:rect b="b" l="l" r="r" t="t"/>
              <a:pathLst>
                <a:path extrusionOk="0" h="644" w="18342">
                  <a:moveTo>
                    <a:pt x="318" y="0"/>
                  </a:moveTo>
                  <a:cubicBezTo>
                    <a:pt x="144" y="0"/>
                    <a:pt x="1" y="144"/>
                    <a:pt x="1" y="317"/>
                  </a:cubicBezTo>
                  <a:cubicBezTo>
                    <a:pt x="1" y="498"/>
                    <a:pt x="144" y="643"/>
                    <a:pt x="318" y="643"/>
                  </a:cubicBezTo>
                  <a:lnTo>
                    <a:pt x="18015" y="643"/>
                  </a:lnTo>
                  <a:cubicBezTo>
                    <a:pt x="18197" y="643"/>
                    <a:pt x="18341" y="498"/>
                    <a:pt x="18341" y="317"/>
                  </a:cubicBezTo>
                  <a:cubicBezTo>
                    <a:pt x="18341" y="144"/>
                    <a:pt x="18197" y="0"/>
                    <a:pt x="18015"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6"/>
            <p:cNvSpPr/>
            <p:nvPr/>
          </p:nvSpPr>
          <p:spPr>
            <a:xfrm>
              <a:off x="7268450" y="3133525"/>
              <a:ext cx="110500" cy="16100"/>
            </a:xfrm>
            <a:custGeom>
              <a:rect b="b" l="l" r="r" t="t"/>
              <a:pathLst>
                <a:path extrusionOk="0" h="644" w="4420">
                  <a:moveTo>
                    <a:pt x="326" y="1"/>
                  </a:moveTo>
                  <a:cubicBezTo>
                    <a:pt x="146" y="1"/>
                    <a:pt x="0" y="145"/>
                    <a:pt x="0" y="318"/>
                  </a:cubicBezTo>
                  <a:cubicBezTo>
                    <a:pt x="0" y="498"/>
                    <a:pt x="146" y="644"/>
                    <a:pt x="326" y="644"/>
                  </a:cubicBezTo>
                  <a:lnTo>
                    <a:pt x="4102" y="644"/>
                  </a:lnTo>
                  <a:cubicBezTo>
                    <a:pt x="4276" y="644"/>
                    <a:pt x="4419" y="498"/>
                    <a:pt x="4419" y="318"/>
                  </a:cubicBezTo>
                  <a:cubicBezTo>
                    <a:pt x="4419" y="145"/>
                    <a:pt x="4276" y="1"/>
                    <a:pt x="4102"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6"/>
            <p:cNvSpPr/>
            <p:nvPr/>
          </p:nvSpPr>
          <p:spPr>
            <a:xfrm>
              <a:off x="6791850" y="3133525"/>
              <a:ext cx="458600" cy="16100"/>
            </a:xfrm>
            <a:custGeom>
              <a:rect b="b" l="l" r="r" t="t"/>
              <a:pathLst>
                <a:path extrusionOk="0" h="644" w="18344">
                  <a:moveTo>
                    <a:pt x="320" y="1"/>
                  </a:moveTo>
                  <a:cubicBezTo>
                    <a:pt x="146" y="1"/>
                    <a:pt x="1" y="145"/>
                    <a:pt x="1" y="318"/>
                  </a:cubicBezTo>
                  <a:cubicBezTo>
                    <a:pt x="1" y="498"/>
                    <a:pt x="146" y="644"/>
                    <a:pt x="320" y="644"/>
                  </a:cubicBezTo>
                  <a:lnTo>
                    <a:pt x="18017" y="644"/>
                  </a:lnTo>
                  <a:cubicBezTo>
                    <a:pt x="18198" y="644"/>
                    <a:pt x="18343" y="498"/>
                    <a:pt x="18343" y="318"/>
                  </a:cubicBezTo>
                  <a:cubicBezTo>
                    <a:pt x="18343" y="145"/>
                    <a:pt x="18198" y="1"/>
                    <a:pt x="18017"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6"/>
            <p:cNvSpPr/>
            <p:nvPr/>
          </p:nvSpPr>
          <p:spPr>
            <a:xfrm>
              <a:off x="6791850" y="3285175"/>
              <a:ext cx="231475" cy="16100"/>
            </a:xfrm>
            <a:custGeom>
              <a:rect b="b" l="l" r="r" t="t"/>
              <a:pathLst>
                <a:path extrusionOk="0" h="644" w="9259">
                  <a:moveTo>
                    <a:pt x="320" y="0"/>
                  </a:moveTo>
                  <a:cubicBezTo>
                    <a:pt x="146" y="0"/>
                    <a:pt x="1" y="144"/>
                    <a:pt x="1" y="318"/>
                  </a:cubicBezTo>
                  <a:cubicBezTo>
                    <a:pt x="1" y="498"/>
                    <a:pt x="146" y="643"/>
                    <a:pt x="320" y="643"/>
                  </a:cubicBezTo>
                  <a:lnTo>
                    <a:pt x="8942" y="643"/>
                  </a:lnTo>
                  <a:cubicBezTo>
                    <a:pt x="9115" y="643"/>
                    <a:pt x="9259" y="498"/>
                    <a:pt x="9259" y="318"/>
                  </a:cubicBezTo>
                  <a:cubicBezTo>
                    <a:pt x="9259" y="144"/>
                    <a:pt x="9115" y="0"/>
                    <a:pt x="8942"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6"/>
            <p:cNvSpPr/>
            <p:nvPr/>
          </p:nvSpPr>
          <p:spPr>
            <a:xfrm>
              <a:off x="7045325" y="3285175"/>
              <a:ext cx="231625" cy="16100"/>
            </a:xfrm>
            <a:custGeom>
              <a:rect b="b" l="l" r="r" t="t"/>
              <a:pathLst>
                <a:path extrusionOk="0" h="644" w="9265">
                  <a:moveTo>
                    <a:pt x="326" y="0"/>
                  </a:moveTo>
                  <a:cubicBezTo>
                    <a:pt x="146" y="0"/>
                    <a:pt x="0" y="144"/>
                    <a:pt x="0" y="318"/>
                  </a:cubicBezTo>
                  <a:cubicBezTo>
                    <a:pt x="0" y="498"/>
                    <a:pt x="146" y="643"/>
                    <a:pt x="326" y="643"/>
                  </a:cubicBezTo>
                  <a:lnTo>
                    <a:pt x="8948" y="643"/>
                  </a:lnTo>
                  <a:cubicBezTo>
                    <a:pt x="9121" y="643"/>
                    <a:pt x="9265" y="498"/>
                    <a:pt x="9265" y="318"/>
                  </a:cubicBezTo>
                  <a:cubicBezTo>
                    <a:pt x="9265" y="144"/>
                    <a:pt x="9121" y="0"/>
                    <a:pt x="8948"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6"/>
            <p:cNvSpPr/>
            <p:nvPr/>
          </p:nvSpPr>
          <p:spPr>
            <a:xfrm>
              <a:off x="7303850" y="3285175"/>
              <a:ext cx="75100" cy="16100"/>
            </a:xfrm>
            <a:custGeom>
              <a:rect b="b" l="l" r="r" t="t"/>
              <a:pathLst>
                <a:path extrusionOk="0" h="644" w="3004">
                  <a:moveTo>
                    <a:pt x="317" y="0"/>
                  </a:moveTo>
                  <a:cubicBezTo>
                    <a:pt x="144" y="0"/>
                    <a:pt x="0" y="144"/>
                    <a:pt x="0" y="318"/>
                  </a:cubicBezTo>
                  <a:cubicBezTo>
                    <a:pt x="0" y="498"/>
                    <a:pt x="144" y="643"/>
                    <a:pt x="317" y="643"/>
                  </a:cubicBezTo>
                  <a:lnTo>
                    <a:pt x="2686" y="643"/>
                  </a:lnTo>
                  <a:cubicBezTo>
                    <a:pt x="2860" y="643"/>
                    <a:pt x="3003" y="498"/>
                    <a:pt x="3003" y="318"/>
                  </a:cubicBezTo>
                  <a:cubicBezTo>
                    <a:pt x="3003" y="144"/>
                    <a:pt x="2860" y="0"/>
                    <a:pt x="2686"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6"/>
            <p:cNvSpPr/>
            <p:nvPr/>
          </p:nvSpPr>
          <p:spPr>
            <a:xfrm>
              <a:off x="6791850" y="3436825"/>
              <a:ext cx="300800" cy="16075"/>
            </a:xfrm>
            <a:custGeom>
              <a:rect b="b" l="l" r="r" t="t"/>
              <a:pathLst>
                <a:path extrusionOk="0" h="643" w="12032">
                  <a:moveTo>
                    <a:pt x="320" y="0"/>
                  </a:moveTo>
                  <a:cubicBezTo>
                    <a:pt x="146" y="0"/>
                    <a:pt x="1" y="144"/>
                    <a:pt x="1" y="324"/>
                  </a:cubicBezTo>
                  <a:cubicBezTo>
                    <a:pt x="1" y="497"/>
                    <a:pt x="146" y="643"/>
                    <a:pt x="320" y="643"/>
                  </a:cubicBezTo>
                  <a:lnTo>
                    <a:pt x="11707" y="643"/>
                  </a:lnTo>
                  <a:cubicBezTo>
                    <a:pt x="11888" y="643"/>
                    <a:pt x="12032" y="497"/>
                    <a:pt x="12032" y="324"/>
                  </a:cubicBezTo>
                  <a:cubicBezTo>
                    <a:pt x="12032" y="144"/>
                    <a:pt x="11888" y="0"/>
                    <a:pt x="11707"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6"/>
            <p:cNvSpPr/>
            <p:nvPr/>
          </p:nvSpPr>
          <p:spPr>
            <a:xfrm>
              <a:off x="7120050" y="3436825"/>
              <a:ext cx="185975" cy="16075"/>
            </a:xfrm>
            <a:custGeom>
              <a:rect b="b" l="l" r="r" t="t"/>
              <a:pathLst>
                <a:path extrusionOk="0" h="643" w="7439">
                  <a:moveTo>
                    <a:pt x="326" y="0"/>
                  </a:moveTo>
                  <a:cubicBezTo>
                    <a:pt x="146" y="0"/>
                    <a:pt x="1" y="144"/>
                    <a:pt x="1" y="324"/>
                  </a:cubicBezTo>
                  <a:cubicBezTo>
                    <a:pt x="1" y="497"/>
                    <a:pt x="146" y="643"/>
                    <a:pt x="326" y="643"/>
                  </a:cubicBezTo>
                  <a:lnTo>
                    <a:pt x="7122" y="643"/>
                  </a:lnTo>
                  <a:cubicBezTo>
                    <a:pt x="7295" y="643"/>
                    <a:pt x="7439" y="497"/>
                    <a:pt x="7439" y="324"/>
                  </a:cubicBezTo>
                  <a:cubicBezTo>
                    <a:pt x="7439" y="144"/>
                    <a:pt x="7295" y="0"/>
                    <a:pt x="7122"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6"/>
            <p:cNvSpPr/>
            <p:nvPr/>
          </p:nvSpPr>
          <p:spPr>
            <a:xfrm>
              <a:off x="6791850" y="3335700"/>
              <a:ext cx="120100" cy="16100"/>
            </a:xfrm>
            <a:custGeom>
              <a:rect b="b" l="l" r="r" t="t"/>
              <a:pathLst>
                <a:path extrusionOk="0" h="644" w="4804">
                  <a:moveTo>
                    <a:pt x="320" y="0"/>
                  </a:moveTo>
                  <a:cubicBezTo>
                    <a:pt x="146" y="0"/>
                    <a:pt x="1" y="146"/>
                    <a:pt x="1" y="326"/>
                  </a:cubicBezTo>
                  <a:cubicBezTo>
                    <a:pt x="1" y="499"/>
                    <a:pt x="146" y="643"/>
                    <a:pt x="320" y="643"/>
                  </a:cubicBezTo>
                  <a:lnTo>
                    <a:pt x="4486" y="643"/>
                  </a:lnTo>
                  <a:cubicBezTo>
                    <a:pt x="4659" y="643"/>
                    <a:pt x="4803" y="499"/>
                    <a:pt x="4803" y="326"/>
                  </a:cubicBezTo>
                  <a:cubicBezTo>
                    <a:pt x="4803" y="146"/>
                    <a:pt x="4659" y="0"/>
                    <a:pt x="4486"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6"/>
            <p:cNvSpPr/>
            <p:nvPr/>
          </p:nvSpPr>
          <p:spPr>
            <a:xfrm>
              <a:off x="6925300" y="3335700"/>
              <a:ext cx="200025" cy="16100"/>
            </a:xfrm>
            <a:custGeom>
              <a:rect b="b" l="l" r="r" t="t"/>
              <a:pathLst>
                <a:path extrusionOk="0" h="644" w="8001">
                  <a:moveTo>
                    <a:pt x="318" y="0"/>
                  </a:moveTo>
                  <a:cubicBezTo>
                    <a:pt x="144" y="0"/>
                    <a:pt x="1" y="146"/>
                    <a:pt x="1" y="326"/>
                  </a:cubicBezTo>
                  <a:cubicBezTo>
                    <a:pt x="1" y="499"/>
                    <a:pt x="144" y="643"/>
                    <a:pt x="318" y="643"/>
                  </a:cubicBezTo>
                  <a:lnTo>
                    <a:pt x="7683" y="643"/>
                  </a:lnTo>
                  <a:cubicBezTo>
                    <a:pt x="7856" y="643"/>
                    <a:pt x="8000" y="499"/>
                    <a:pt x="8000" y="326"/>
                  </a:cubicBezTo>
                  <a:cubicBezTo>
                    <a:pt x="8000" y="146"/>
                    <a:pt x="7856" y="0"/>
                    <a:pt x="7683"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6"/>
            <p:cNvSpPr/>
            <p:nvPr/>
          </p:nvSpPr>
          <p:spPr>
            <a:xfrm>
              <a:off x="6791850" y="3234625"/>
              <a:ext cx="205825" cy="16075"/>
            </a:xfrm>
            <a:custGeom>
              <a:rect b="b" l="l" r="r" t="t"/>
              <a:pathLst>
                <a:path extrusionOk="0" h="643" w="8233">
                  <a:moveTo>
                    <a:pt x="320" y="0"/>
                  </a:moveTo>
                  <a:cubicBezTo>
                    <a:pt x="146" y="0"/>
                    <a:pt x="1" y="144"/>
                    <a:pt x="1" y="317"/>
                  </a:cubicBezTo>
                  <a:cubicBezTo>
                    <a:pt x="1" y="499"/>
                    <a:pt x="146" y="643"/>
                    <a:pt x="320" y="643"/>
                  </a:cubicBezTo>
                  <a:lnTo>
                    <a:pt x="7916" y="643"/>
                  </a:lnTo>
                  <a:cubicBezTo>
                    <a:pt x="8089" y="643"/>
                    <a:pt x="8233" y="499"/>
                    <a:pt x="8233" y="317"/>
                  </a:cubicBezTo>
                  <a:cubicBezTo>
                    <a:pt x="8233" y="144"/>
                    <a:pt x="8089" y="0"/>
                    <a:pt x="7916" y="0"/>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6"/>
            <p:cNvSpPr/>
            <p:nvPr/>
          </p:nvSpPr>
          <p:spPr>
            <a:xfrm>
              <a:off x="7021700" y="3234625"/>
              <a:ext cx="413775" cy="16075"/>
            </a:xfrm>
            <a:custGeom>
              <a:rect b="b" l="l" r="r" t="t"/>
              <a:pathLst>
                <a:path extrusionOk="0" h="643" w="16551">
                  <a:moveTo>
                    <a:pt x="304" y="0"/>
                  </a:moveTo>
                  <a:cubicBezTo>
                    <a:pt x="137" y="0"/>
                    <a:pt x="1" y="137"/>
                    <a:pt x="1" y="303"/>
                  </a:cubicBezTo>
                  <a:lnTo>
                    <a:pt x="1" y="340"/>
                  </a:lnTo>
                  <a:cubicBezTo>
                    <a:pt x="1" y="506"/>
                    <a:pt x="137" y="643"/>
                    <a:pt x="304" y="643"/>
                  </a:cubicBezTo>
                  <a:lnTo>
                    <a:pt x="16248" y="643"/>
                  </a:lnTo>
                  <a:cubicBezTo>
                    <a:pt x="16421" y="643"/>
                    <a:pt x="16551" y="506"/>
                    <a:pt x="16551" y="340"/>
                  </a:cubicBezTo>
                  <a:lnTo>
                    <a:pt x="16551" y="303"/>
                  </a:lnTo>
                  <a:cubicBezTo>
                    <a:pt x="16551" y="137"/>
                    <a:pt x="16421" y="0"/>
                    <a:pt x="16248"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6"/>
            <p:cNvSpPr/>
            <p:nvPr/>
          </p:nvSpPr>
          <p:spPr>
            <a:xfrm>
              <a:off x="7268450" y="3386250"/>
              <a:ext cx="110500" cy="16100"/>
            </a:xfrm>
            <a:custGeom>
              <a:rect b="b" l="l" r="r" t="t"/>
              <a:pathLst>
                <a:path extrusionOk="0" h="644" w="4420">
                  <a:moveTo>
                    <a:pt x="326" y="1"/>
                  </a:moveTo>
                  <a:cubicBezTo>
                    <a:pt x="146" y="1"/>
                    <a:pt x="0" y="144"/>
                    <a:pt x="0" y="326"/>
                  </a:cubicBezTo>
                  <a:cubicBezTo>
                    <a:pt x="0" y="500"/>
                    <a:pt x="146" y="644"/>
                    <a:pt x="326" y="644"/>
                  </a:cubicBezTo>
                  <a:lnTo>
                    <a:pt x="4102" y="644"/>
                  </a:lnTo>
                  <a:cubicBezTo>
                    <a:pt x="4276" y="644"/>
                    <a:pt x="4419" y="500"/>
                    <a:pt x="4419" y="326"/>
                  </a:cubicBezTo>
                  <a:cubicBezTo>
                    <a:pt x="4419" y="144"/>
                    <a:pt x="4276" y="1"/>
                    <a:pt x="4102" y="1"/>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6"/>
            <p:cNvSpPr/>
            <p:nvPr/>
          </p:nvSpPr>
          <p:spPr>
            <a:xfrm>
              <a:off x="6791850" y="3386250"/>
              <a:ext cx="458600" cy="16100"/>
            </a:xfrm>
            <a:custGeom>
              <a:rect b="b" l="l" r="r" t="t"/>
              <a:pathLst>
                <a:path extrusionOk="0" h="644" w="18344">
                  <a:moveTo>
                    <a:pt x="320" y="1"/>
                  </a:moveTo>
                  <a:cubicBezTo>
                    <a:pt x="146" y="1"/>
                    <a:pt x="1" y="144"/>
                    <a:pt x="1" y="326"/>
                  </a:cubicBezTo>
                  <a:cubicBezTo>
                    <a:pt x="1" y="500"/>
                    <a:pt x="146" y="644"/>
                    <a:pt x="320" y="644"/>
                  </a:cubicBezTo>
                  <a:lnTo>
                    <a:pt x="18017" y="644"/>
                  </a:lnTo>
                  <a:cubicBezTo>
                    <a:pt x="18198" y="644"/>
                    <a:pt x="18343" y="500"/>
                    <a:pt x="18343" y="326"/>
                  </a:cubicBezTo>
                  <a:cubicBezTo>
                    <a:pt x="18343" y="144"/>
                    <a:pt x="18198" y="1"/>
                    <a:pt x="18017" y="1"/>
                  </a:cubicBezTo>
                  <a:close/>
                </a:path>
              </a:pathLst>
            </a:custGeom>
            <a:solidFill>
              <a:srgbClr val="878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6"/>
            <p:cNvSpPr/>
            <p:nvPr/>
          </p:nvSpPr>
          <p:spPr>
            <a:xfrm>
              <a:off x="6384600" y="3502875"/>
              <a:ext cx="1672950" cy="253825"/>
            </a:xfrm>
            <a:custGeom>
              <a:rect b="b" l="l" r="r" t="t"/>
              <a:pathLst>
                <a:path extrusionOk="0" h="10153" w="66918">
                  <a:moveTo>
                    <a:pt x="13034" y="1"/>
                  </a:moveTo>
                  <a:lnTo>
                    <a:pt x="0" y="10153"/>
                  </a:lnTo>
                  <a:lnTo>
                    <a:pt x="66918" y="10153"/>
                  </a:lnTo>
                  <a:lnTo>
                    <a:pt x="53884" y="1"/>
                  </a:lnTo>
                  <a:close/>
                </a:path>
              </a:pathLst>
            </a:custGeom>
            <a:solidFill>
              <a:srgbClr val="CEF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p:nvPr/>
          </p:nvSpPr>
          <p:spPr>
            <a:xfrm>
              <a:off x="6759025" y="3510825"/>
              <a:ext cx="73500" cy="15925"/>
            </a:xfrm>
            <a:custGeom>
              <a:rect b="b" l="l" r="r" t="t"/>
              <a:pathLst>
                <a:path extrusionOk="0" h="637" w="2940">
                  <a:moveTo>
                    <a:pt x="816" y="0"/>
                  </a:moveTo>
                  <a:lnTo>
                    <a:pt x="0" y="636"/>
                  </a:lnTo>
                  <a:lnTo>
                    <a:pt x="2224" y="636"/>
                  </a:lnTo>
                  <a:lnTo>
                    <a:pt x="2939"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6"/>
            <p:cNvSpPr/>
            <p:nvPr/>
          </p:nvSpPr>
          <p:spPr>
            <a:xfrm>
              <a:off x="6721275" y="3537725"/>
              <a:ext cx="82350" cy="18600"/>
            </a:xfrm>
            <a:custGeom>
              <a:rect b="b" l="l" r="r" t="t"/>
              <a:pathLst>
                <a:path extrusionOk="0" h="744" w="3294">
                  <a:moveTo>
                    <a:pt x="947" y="0"/>
                  </a:moveTo>
                  <a:lnTo>
                    <a:pt x="1" y="744"/>
                  </a:lnTo>
                  <a:lnTo>
                    <a:pt x="2463" y="744"/>
                  </a:lnTo>
                  <a:lnTo>
                    <a:pt x="3294"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6"/>
            <p:cNvSpPr/>
            <p:nvPr/>
          </p:nvSpPr>
          <p:spPr>
            <a:xfrm>
              <a:off x="6815175" y="3537725"/>
              <a:ext cx="77825" cy="18600"/>
            </a:xfrm>
            <a:custGeom>
              <a:rect b="b" l="l" r="r" t="t"/>
              <a:pathLst>
                <a:path extrusionOk="0" h="744" w="3113">
                  <a:moveTo>
                    <a:pt x="766" y="0"/>
                  </a:moveTo>
                  <a:lnTo>
                    <a:pt x="0" y="744"/>
                  </a:lnTo>
                  <a:lnTo>
                    <a:pt x="2463" y="744"/>
                  </a:lnTo>
                  <a:lnTo>
                    <a:pt x="3113"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6"/>
            <p:cNvSpPr/>
            <p:nvPr/>
          </p:nvSpPr>
          <p:spPr>
            <a:xfrm>
              <a:off x="6908850" y="3537725"/>
              <a:ext cx="73500" cy="18600"/>
            </a:xfrm>
            <a:custGeom>
              <a:rect b="b" l="l" r="r" t="t"/>
              <a:pathLst>
                <a:path extrusionOk="0" h="744" w="2940">
                  <a:moveTo>
                    <a:pt x="593" y="0"/>
                  </a:moveTo>
                  <a:lnTo>
                    <a:pt x="0" y="744"/>
                  </a:lnTo>
                  <a:lnTo>
                    <a:pt x="2463" y="744"/>
                  </a:lnTo>
                  <a:lnTo>
                    <a:pt x="2939"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6"/>
            <p:cNvSpPr/>
            <p:nvPr/>
          </p:nvSpPr>
          <p:spPr>
            <a:xfrm>
              <a:off x="7002725" y="3537725"/>
              <a:ext cx="69000" cy="18600"/>
            </a:xfrm>
            <a:custGeom>
              <a:rect b="b" l="l" r="r" t="t"/>
              <a:pathLst>
                <a:path extrusionOk="0" h="744" w="2760">
                  <a:moveTo>
                    <a:pt x="413" y="0"/>
                  </a:moveTo>
                  <a:lnTo>
                    <a:pt x="0" y="744"/>
                  </a:lnTo>
                  <a:lnTo>
                    <a:pt x="2463" y="744"/>
                  </a:lnTo>
                  <a:lnTo>
                    <a:pt x="2759"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6"/>
            <p:cNvSpPr/>
            <p:nvPr/>
          </p:nvSpPr>
          <p:spPr>
            <a:xfrm>
              <a:off x="7096450" y="3537725"/>
              <a:ext cx="64600" cy="18600"/>
            </a:xfrm>
            <a:custGeom>
              <a:rect b="b" l="l" r="r" t="t"/>
              <a:pathLst>
                <a:path extrusionOk="0" h="744" w="2584">
                  <a:moveTo>
                    <a:pt x="237" y="0"/>
                  </a:moveTo>
                  <a:lnTo>
                    <a:pt x="0" y="744"/>
                  </a:lnTo>
                  <a:lnTo>
                    <a:pt x="2461" y="744"/>
                  </a:lnTo>
                  <a:lnTo>
                    <a:pt x="2584"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6"/>
            <p:cNvSpPr/>
            <p:nvPr/>
          </p:nvSpPr>
          <p:spPr>
            <a:xfrm>
              <a:off x="7190275" y="3537725"/>
              <a:ext cx="61600" cy="18600"/>
            </a:xfrm>
            <a:custGeom>
              <a:rect b="b" l="l" r="r" t="t"/>
              <a:pathLst>
                <a:path extrusionOk="0" h="744" w="2464">
                  <a:moveTo>
                    <a:pt x="60" y="0"/>
                  </a:moveTo>
                  <a:lnTo>
                    <a:pt x="1" y="744"/>
                  </a:lnTo>
                  <a:lnTo>
                    <a:pt x="2463" y="744"/>
                  </a:lnTo>
                  <a:lnTo>
                    <a:pt x="2406"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6"/>
            <p:cNvSpPr/>
            <p:nvPr/>
          </p:nvSpPr>
          <p:spPr>
            <a:xfrm>
              <a:off x="7281100" y="3537725"/>
              <a:ext cx="64475" cy="18600"/>
            </a:xfrm>
            <a:custGeom>
              <a:rect b="b" l="l" r="r" t="t"/>
              <a:pathLst>
                <a:path extrusionOk="0" h="744" w="2579">
                  <a:moveTo>
                    <a:pt x="0" y="0"/>
                  </a:moveTo>
                  <a:lnTo>
                    <a:pt x="123" y="744"/>
                  </a:lnTo>
                  <a:lnTo>
                    <a:pt x="2579" y="744"/>
                  </a:lnTo>
                  <a:lnTo>
                    <a:pt x="2347"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6"/>
            <p:cNvSpPr/>
            <p:nvPr/>
          </p:nvSpPr>
          <p:spPr>
            <a:xfrm>
              <a:off x="7370475" y="3537725"/>
              <a:ext cx="68950" cy="18600"/>
            </a:xfrm>
            <a:custGeom>
              <a:rect b="b" l="l" r="r" t="t"/>
              <a:pathLst>
                <a:path extrusionOk="0" h="744" w="2758">
                  <a:moveTo>
                    <a:pt x="0" y="0"/>
                  </a:moveTo>
                  <a:lnTo>
                    <a:pt x="295" y="744"/>
                  </a:lnTo>
                  <a:lnTo>
                    <a:pt x="2758" y="744"/>
                  </a:lnTo>
                  <a:lnTo>
                    <a:pt x="2347"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6"/>
            <p:cNvSpPr/>
            <p:nvPr/>
          </p:nvSpPr>
          <p:spPr>
            <a:xfrm>
              <a:off x="7459800" y="3537725"/>
              <a:ext cx="73525" cy="18600"/>
            </a:xfrm>
            <a:custGeom>
              <a:rect b="b" l="l" r="r" t="t"/>
              <a:pathLst>
                <a:path extrusionOk="0" h="744" w="2941">
                  <a:moveTo>
                    <a:pt x="1" y="0"/>
                  </a:moveTo>
                  <a:lnTo>
                    <a:pt x="478" y="744"/>
                  </a:lnTo>
                  <a:lnTo>
                    <a:pt x="2940" y="744"/>
                  </a:lnTo>
                  <a:lnTo>
                    <a:pt x="2347"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6"/>
            <p:cNvSpPr/>
            <p:nvPr/>
          </p:nvSpPr>
          <p:spPr>
            <a:xfrm>
              <a:off x="7549200" y="3537725"/>
              <a:ext cx="77775" cy="18600"/>
            </a:xfrm>
            <a:custGeom>
              <a:rect b="b" l="l" r="r" t="t"/>
              <a:pathLst>
                <a:path extrusionOk="0" h="744" w="3111">
                  <a:moveTo>
                    <a:pt x="0" y="0"/>
                  </a:moveTo>
                  <a:lnTo>
                    <a:pt x="650" y="744"/>
                  </a:lnTo>
                  <a:lnTo>
                    <a:pt x="3111" y="744"/>
                  </a:lnTo>
                  <a:lnTo>
                    <a:pt x="2347"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6"/>
            <p:cNvSpPr/>
            <p:nvPr/>
          </p:nvSpPr>
          <p:spPr>
            <a:xfrm>
              <a:off x="7638525" y="3537725"/>
              <a:ext cx="82350" cy="18600"/>
            </a:xfrm>
            <a:custGeom>
              <a:rect b="b" l="l" r="r" t="t"/>
              <a:pathLst>
                <a:path extrusionOk="0" h="744" w="3294">
                  <a:moveTo>
                    <a:pt x="1" y="0"/>
                  </a:moveTo>
                  <a:lnTo>
                    <a:pt x="831" y="744"/>
                  </a:lnTo>
                  <a:lnTo>
                    <a:pt x="3293" y="744"/>
                  </a:lnTo>
                  <a:lnTo>
                    <a:pt x="2347"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6"/>
            <p:cNvSpPr/>
            <p:nvPr/>
          </p:nvSpPr>
          <p:spPr>
            <a:xfrm>
              <a:off x="6681775" y="3565700"/>
              <a:ext cx="90450" cy="21700"/>
            </a:xfrm>
            <a:custGeom>
              <a:rect b="b" l="l" r="r" t="t"/>
              <a:pathLst>
                <a:path extrusionOk="0" h="868" w="3618">
                  <a:moveTo>
                    <a:pt x="1097" y="1"/>
                  </a:moveTo>
                  <a:lnTo>
                    <a:pt x="0" y="867"/>
                  </a:lnTo>
                  <a:lnTo>
                    <a:pt x="2657" y="867"/>
                  </a:lnTo>
                  <a:lnTo>
                    <a:pt x="3617"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6"/>
            <p:cNvSpPr/>
            <p:nvPr/>
          </p:nvSpPr>
          <p:spPr>
            <a:xfrm>
              <a:off x="6783025" y="3565700"/>
              <a:ext cx="85425" cy="21700"/>
            </a:xfrm>
            <a:custGeom>
              <a:rect b="b" l="l" r="r" t="t"/>
              <a:pathLst>
                <a:path extrusionOk="0" h="868" w="3417">
                  <a:moveTo>
                    <a:pt x="889" y="1"/>
                  </a:moveTo>
                  <a:lnTo>
                    <a:pt x="0" y="867"/>
                  </a:lnTo>
                  <a:lnTo>
                    <a:pt x="2659" y="867"/>
                  </a:lnTo>
                  <a:lnTo>
                    <a:pt x="3416"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6"/>
            <p:cNvSpPr/>
            <p:nvPr/>
          </p:nvSpPr>
          <p:spPr>
            <a:xfrm>
              <a:off x="6884325" y="3565700"/>
              <a:ext cx="80175" cy="21700"/>
            </a:xfrm>
            <a:custGeom>
              <a:rect b="b" l="l" r="r" t="t"/>
              <a:pathLst>
                <a:path extrusionOk="0" h="868" w="3207">
                  <a:moveTo>
                    <a:pt x="678" y="1"/>
                  </a:moveTo>
                  <a:lnTo>
                    <a:pt x="0" y="867"/>
                  </a:lnTo>
                  <a:lnTo>
                    <a:pt x="2650" y="867"/>
                  </a:lnTo>
                  <a:lnTo>
                    <a:pt x="3206"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6"/>
            <p:cNvSpPr/>
            <p:nvPr/>
          </p:nvSpPr>
          <p:spPr>
            <a:xfrm>
              <a:off x="6985400" y="3565700"/>
              <a:ext cx="75100" cy="21700"/>
            </a:xfrm>
            <a:custGeom>
              <a:rect b="b" l="l" r="r" t="t"/>
              <a:pathLst>
                <a:path extrusionOk="0" h="868" w="3004">
                  <a:moveTo>
                    <a:pt x="484" y="1"/>
                  </a:moveTo>
                  <a:lnTo>
                    <a:pt x="0" y="867"/>
                  </a:lnTo>
                  <a:lnTo>
                    <a:pt x="2657" y="867"/>
                  </a:lnTo>
                  <a:lnTo>
                    <a:pt x="3004"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6"/>
            <p:cNvSpPr/>
            <p:nvPr/>
          </p:nvSpPr>
          <p:spPr>
            <a:xfrm>
              <a:off x="7086700" y="3565700"/>
              <a:ext cx="69850" cy="21700"/>
            </a:xfrm>
            <a:custGeom>
              <a:rect b="b" l="l" r="r" t="t"/>
              <a:pathLst>
                <a:path extrusionOk="0" h="868" w="2794">
                  <a:moveTo>
                    <a:pt x="274" y="1"/>
                  </a:moveTo>
                  <a:lnTo>
                    <a:pt x="0" y="867"/>
                  </a:lnTo>
                  <a:lnTo>
                    <a:pt x="2657" y="867"/>
                  </a:lnTo>
                  <a:lnTo>
                    <a:pt x="2794"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6"/>
            <p:cNvSpPr/>
            <p:nvPr/>
          </p:nvSpPr>
          <p:spPr>
            <a:xfrm>
              <a:off x="7187775" y="3565700"/>
              <a:ext cx="66425" cy="21700"/>
            </a:xfrm>
            <a:custGeom>
              <a:rect b="b" l="l" r="r" t="t"/>
              <a:pathLst>
                <a:path extrusionOk="0" h="868" w="2657">
                  <a:moveTo>
                    <a:pt x="73" y="1"/>
                  </a:moveTo>
                  <a:lnTo>
                    <a:pt x="0" y="867"/>
                  </a:lnTo>
                  <a:lnTo>
                    <a:pt x="2657" y="867"/>
                  </a:lnTo>
                  <a:lnTo>
                    <a:pt x="2593"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6"/>
            <p:cNvSpPr/>
            <p:nvPr/>
          </p:nvSpPr>
          <p:spPr>
            <a:xfrm>
              <a:off x="7285600" y="3565700"/>
              <a:ext cx="69900" cy="21700"/>
            </a:xfrm>
            <a:custGeom>
              <a:rect b="b" l="l" r="r" t="t"/>
              <a:pathLst>
                <a:path extrusionOk="0" h="868" w="2796">
                  <a:moveTo>
                    <a:pt x="0" y="1"/>
                  </a:moveTo>
                  <a:lnTo>
                    <a:pt x="137" y="867"/>
                  </a:lnTo>
                  <a:lnTo>
                    <a:pt x="2796" y="867"/>
                  </a:lnTo>
                  <a:lnTo>
                    <a:pt x="2520"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6"/>
            <p:cNvSpPr/>
            <p:nvPr/>
          </p:nvSpPr>
          <p:spPr>
            <a:xfrm>
              <a:off x="7381650" y="3565700"/>
              <a:ext cx="75100" cy="21700"/>
            </a:xfrm>
            <a:custGeom>
              <a:rect b="b" l="l" r="r" t="t"/>
              <a:pathLst>
                <a:path extrusionOk="0" h="868" w="3004">
                  <a:moveTo>
                    <a:pt x="1" y="1"/>
                  </a:moveTo>
                  <a:lnTo>
                    <a:pt x="347" y="867"/>
                  </a:lnTo>
                  <a:lnTo>
                    <a:pt x="3004" y="867"/>
                  </a:lnTo>
                  <a:lnTo>
                    <a:pt x="2520"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6"/>
            <p:cNvSpPr/>
            <p:nvPr/>
          </p:nvSpPr>
          <p:spPr>
            <a:xfrm>
              <a:off x="7477700" y="3565700"/>
              <a:ext cx="80175" cy="21700"/>
            </a:xfrm>
            <a:custGeom>
              <a:rect b="b" l="l" r="r" t="t"/>
              <a:pathLst>
                <a:path extrusionOk="0" h="868" w="3207">
                  <a:moveTo>
                    <a:pt x="1" y="1"/>
                  </a:moveTo>
                  <a:lnTo>
                    <a:pt x="548" y="867"/>
                  </a:lnTo>
                  <a:lnTo>
                    <a:pt x="3207" y="867"/>
                  </a:lnTo>
                  <a:lnTo>
                    <a:pt x="2520"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6"/>
            <p:cNvSpPr/>
            <p:nvPr/>
          </p:nvSpPr>
          <p:spPr>
            <a:xfrm>
              <a:off x="7573725" y="3565700"/>
              <a:ext cx="85400" cy="21700"/>
            </a:xfrm>
            <a:custGeom>
              <a:rect b="b" l="l" r="r" t="t"/>
              <a:pathLst>
                <a:path extrusionOk="0" h="868" w="3416">
                  <a:moveTo>
                    <a:pt x="0" y="1"/>
                  </a:moveTo>
                  <a:lnTo>
                    <a:pt x="759" y="867"/>
                  </a:lnTo>
                  <a:lnTo>
                    <a:pt x="3416" y="867"/>
                  </a:lnTo>
                  <a:lnTo>
                    <a:pt x="2529"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6"/>
            <p:cNvSpPr/>
            <p:nvPr/>
          </p:nvSpPr>
          <p:spPr>
            <a:xfrm>
              <a:off x="7669775" y="3565700"/>
              <a:ext cx="90650" cy="21700"/>
            </a:xfrm>
            <a:custGeom>
              <a:rect b="b" l="l" r="r" t="t"/>
              <a:pathLst>
                <a:path extrusionOk="0" h="868" w="3626">
                  <a:moveTo>
                    <a:pt x="0" y="1"/>
                  </a:moveTo>
                  <a:lnTo>
                    <a:pt x="967" y="867"/>
                  </a:lnTo>
                  <a:lnTo>
                    <a:pt x="3626" y="867"/>
                  </a:lnTo>
                  <a:lnTo>
                    <a:pt x="2527" y="1"/>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6"/>
            <p:cNvSpPr/>
            <p:nvPr/>
          </p:nvSpPr>
          <p:spPr>
            <a:xfrm>
              <a:off x="6633025" y="3600200"/>
              <a:ext cx="100925" cy="25450"/>
            </a:xfrm>
            <a:custGeom>
              <a:rect b="b" l="l" r="r" t="t"/>
              <a:pathLst>
                <a:path extrusionOk="0" h="1018" w="4037">
                  <a:moveTo>
                    <a:pt x="1300" y="0"/>
                  </a:moveTo>
                  <a:lnTo>
                    <a:pt x="1" y="1018"/>
                  </a:lnTo>
                  <a:lnTo>
                    <a:pt x="2896" y="1018"/>
                  </a:lnTo>
                  <a:lnTo>
                    <a:pt x="4037"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6"/>
            <p:cNvSpPr/>
            <p:nvPr/>
          </p:nvSpPr>
          <p:spPr>
            <a:xfrm>
              <a:off x="6743325" y="3600200"/>
              <a:ext cx="94950" cy="25450"/>
            </a:xfrm>
            <a:custGeom>
              <a:rect b="b" l="l" r="r" t="t"/>
              <a:pathLst>
                <a:path extrusionOk="0" h="1018" w="3798">
                  <a:moveTo>
                    <a:pt x="1061" y="0"/>
                  </a:moveTo>
                  <a:lnTo>
                    <a:pt x="1" y="1018"/>
                  </a:lnTo>
                  <a:lnTo>
                    <a:pt x="2904" y="1018"/>
                  </a:lnTo>
                  <a:lnTo>
                    <a:pt x="3798"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6"/>
            <p:cNvSpPr/>
            <p:nvPr/>
          </p:nvSpPr>
          <p:spPr>
            <a:xfrm>
              <a:off x="6853825" y="3600200"/>
              <a:ext cx="622425" cy="25450"/>
            </a:xfrm>
            <a:custGeom>
              <a:rect b="b" l="l" r="r" t="t"/>
              <a:pathLst>
                <a:path extrusionOk="0" h="1018" w="24897">
                  <a:moveTo>
                    <a:pt x="808" y="0"/>
                  </a:moveTo>
                  <a:lnTo>
                    <a:pt x="0" y="1018"/>
                  </a:lnTo>
                  <a:lnTo>
                    <a:pt x="24897" y="1018"/>
                  </a:lnTo>
                  <a:lnTo>
                    <a:pt x="24334"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6"/>
            <p:cNvSpPr/>
            <p:nvPr/>
          </p:nvSpPr>
          <p:spPr>
            <a:xfrm>
              <a:off x="7499725" y="3600200"/>
              <a:ext cx="88650" cy="25450"/>
            </a:xfrm>
            <a:custGeom>
              <a:rect b="b" l="l" r="r" t="t"/>
              <a:pathLst>
                <a:path extrusionOk="0" h="1018" w="3546">
                  <a:moveTo>
                    <a:pt x="0" y="0"/>
                  </a:moveTo>
                  <a:lnTo>
                    <a:pt x="650" y="1018"/>
                  </a:lnTo>
                  <a:lnTo>
                    <a:pt x="3546" y="1018"/>
                  </a:lnTo>
                  <a:lnTo>
                    <a:pt x="2736"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6"/>
            <p:cNvSpPr/>
            <p:nvPr/>
          </p:nvSpPr>
          <p:spPr>
            <a:xfrm>
              <a:off x="7603875" y="3600200"/>
              <a:ext cx="94825" cy="25450"/>
            </a:xfrm>
            <a:custGeom>
              <a:rect b="b" l="l" r="r" t="t"/>
              <a:pathLst>
                <a:path extrusionOk="0" h="1018" w="3793">
                  <a:moveTo>
                    <a:pt x="0" y="0"/>
                  </a:moveTo>
                  <a:lnTo>
                    <a:pt x="896" y="1018"/>
                  </a:lnTo>
                  <a:lnTo>
                    <a:pt x="3792" y="1018"/>
                  </a:lnTo>
                  <a:lnTo>
                    <a:pt x="2737"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6"/>
            <p:cNvSpPr/>
            <p:nvPr/>
          </p:nvSpPr>
          <p:spPr>
            <a:xfrm>
              <a:off x="7708200" y="3600200"/>
              <a:ext cx="100975" cy="25450"/>
            </a:xfrm>
            <a:custGeom>
              <a:rect b="b" l="l" r="r" t="t"/>
              <a:pathLst>
                <a:path extrusionOk="0" h="1018" w="4039">
                  <a:moveTo>
                    <a:pt x="0" y="0"/>
                  </a:moveTo>
                  <a:lnTo>
                    <a:pt x="1142" y="1018"/>
                  </a:lnTo>
                  <a:lnTo>
                    <a:pt x="4038" y="1018"/>
                  </a:lnTo>
                  <a:lnTo>
                    <a:pt x="2739"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6"/>
            <p:cNvSpPr/>
            <p:nvPr/>
          </p:nvSpPr>
          <p:spPr>
            <a:xfrm>
              <a:off x="6871500" y="3510825"/>
              <a:ext cx="68600" cy="15925"/>
            </a:xfrm>
            <a:custGeom>
              <a:rect b="b" l="l" r="r" t="t"/>
              <a:pathLst>
                <a:path extrusionOk="0" h="637" w="2744">
                  <a:moveTo>
                    <a:pt x="621" y="0"/>
                  </a:moveTo>
                  <a:lnTo>
                    <a:pt x="0" y="636"/>
                  </a:lnTo>
                  <a:lnTo>
                    <a:pt x="2224" y="636"/>
                  </a:lnTo>
                  <a:lnTo>
                    <a:pt x="2744"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6"/>
            <p:cNvSpPr/>
            <p:nvPr/>
          </p:nvSpPr>
          <p:spPr>
            <a:xfrm>
              <a:off x="6950900" y="3510825"/>
              <a:ext cx="65200" cy="15925"/>
            </a:xfrm>
            <a:custGeom>
              <a:rect b="b" l="l" r="r" t="t"/>
              <a:pathLst>
                <a:path extrusionOk="0" h="637" w="2608">
                  <a:moveTo>
                    <a:pt x="477" y="0"/>
                  </a:moveTo>
                  <a:lnTo>
                    <a:pt x="1" y="636"/>
                  </a:lnTo>
                  <a:lnTo>
                    <a:pt x="2226" y="636"/>
                  </a:lnTo>
                  <a:lnTo>
                    <a:pt x="2607"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6"/>
            <p:cNvSpPr/>
            <p:nvPr/>
          </p:nvSpPr>
          <p:spPr>
            <a:xfrm>
              <a:off x="7030375" y="3510825"/>
              <a:ext cx="61550" cy="15925"/>
            </a:xfrm>
            <a:custGeom>
              <a:rect b="b" l="l" r="r" t="t"/>
              <a:pathLst>
                <a:path extrusionOk="0" h="637" w="2462">
                  <a:moveTo>
                    <a:pt x="338" y="0"/>
                  </a:moveTo>
                  <a:lnTo>
                    <a:pt x="0" y="636"/>
                  </a:lnTo>
                  <a:lnTo>
                    <a:pt x="2224" y="636"/>
                  </a:lnTo>
                  <a:lnTo>
                    <a:pt x="2461"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6"/>
            <p:cNvSpPr/>
            <p:nvPr/>
          </p:nvSpPr>
          <p:spPr>
            <a:xfrm>
              <a:off x="7109775" y="3510825"/>
              <a:ext cx="58175" cy="15925"/>
            </a:xfrm>
            <a:custGeom>
              <a:rect b="b" l="l" r="r" t="t"/>
              <a:pathLst>
                <a:path extrusionOk="0" h="637" w="2327">
                  <a:moveTo>
                    <a:pt x="204" y="0"/>
                  </a:moveTo>
                  <a:lnTo>
                    <a:pt x="1" y="636"/>
                  </a:lnTo>
                  <a:lnTo>
                    <a:pt x="2224" y="636"/>
                  </a:lnTo>
                  <a:lnTo>
                    <a:pt x="2327"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6"/>
            <p:cNvSpPr/>
            <p:nvPr/>
          </p:nvSpPr>
          <p:spPr>
            <a:xfrm>
              <a:off x="7189200" y="3510825"/>
              <a:ext cx="55650" cy="15925"/>
            </a:xfrm>
            <a:custGeom>
              <a:rect b="b" l="l" r="r" t="t"/>
              <a:pathLst>
                <a:path extrusionOk="0" h="637" w="2226">
                  <a:moveTo>
                    <a:pt x="59" y="0"/>
                  </a:moveTo>
                  <a:lnTo>
                    <a:pt x="0" y="636"/>
                  </a:lnTo>
                  <a:lnTo>
                    <a:pt x="2226" y="636"/>
                  </a:lnTo>
                  <a:lnTo>
                    <a:pt x="2189"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6"/>
            <p:cNvSpPr/>
            <p:nvPr/>
          </p:nvSpPr>
          <p:spPr>
            <a:xfrm>
              <a:off x="7266675" y="3510825"/>
              <a:ext cx="57600" cy="15925"/>
            </a:xfrm>
            <a:custGeom>
              <a:rect b="b" l="l" r="r" t="t"/>
              <a:pathLst>
                <a:path extrusionOk="0" h="637" w="2304">
                  <a:moveTo>
                    <a:pt x="0" y="0"/>
                  </a:moveTo>
                  <a:lnTo>
                    <a:pt x="80" y="636"/>
                  </a:lnTo>
                  <a:lnTo>
                    <a:pt x="2303" y="636"/>
                  </a:lnTo>
                  <a:lnTo>
                    <a:pt x="2123"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6"/>
            <p:cNvSpPr/>
            <p:nvPr/>
          </p:nvSpPr>
          <p:spPr>
            <a:xfrm>
              <a:off x="7345175" y="3510825"/>
              <a:ext cx="61250" cy="15925"/>
            </a:xfrm>
            <a:custGeom>
              <a:rect b="b" l="l" r="r" t="t"/>
              <a:pathLst>
                <a:path extrusionOk="0" h="637" w="2450">
                  <a:moveTo>
                    <a:pt x="0" y="0"/>
                  </a:moveTo>
                  <a:lnTo>
                    <a:pt x="224" y="636"/>
                  </a:lnTo>
                  <a:lnTo>
                    <a:pt x="2449" y="636"/>
                  </a:lnTo>
                  <a:lnTo>
                    <a:pt x="2123"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6"/>
            <p:cNvSpPr/>
            <p:nvPr/>
          </p:nvSpPr>
          <p:spPr>
            <a:xfrm>
              <a:off x="7465400" y="3510825"/>
              <a:ext cx="66825" cy="15925"/>
            </a:xfrm>
            <a:custGeom>
              <a:rect b="b" l="l" r="r" t="t"/>
              <a:pathLst>
                <a:path extrusionOk="0" h="637" w="2673">
                  <a:moveTo>
                    <a:pt x="0" y="0"/>
                  </a:moveTo>
                  <a:lnTo>
                    <a:pt x="449" y="636"/>
                  </a:lnTo>
                  <a:lnTo>
                    <a:pt x="2673" y="636"/>
                  </a:lnTo>
                  <a:lnTo>
                    <a:pt x="2123"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6"/>
            <p:cNvSpPr/>
            <p:nvPr/>
          </p:nvSpPr>
          <p:spPr>
            <a:xfrm>
              <a:off x="7537450" y="3510825"/>
              <a:ext cx="70250" cy="15925"/>
            </a:xfrm>
            <a:custGeom>
              <a:rect b="b" l="l" r="r" t="t"/>
              <a:pathLst>
                <a:path extrusionOk="0" h="637" w="2810">
                  <a:moveTo>
                    <a:pt x="1" y="0"/>
                  </a:moveTo>
                  <a:lnTo>
                    <a:pt x="585" y="636"/>
                  </a:lnTo>
                  <a:lnTo>
                    <a:pt x="2810" y="636"/>
                  </a:lnTo>
                  <a:lnTo>
                    <a:pt x="2130"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6"/>
            <p:cNvSpPr/>
            <p:nvPr/>
          </p:nvSpPr>
          <p:spPr>
            <a:xfrm>
              <a:off x="7609625" y="3510825"/>
              <a:ext cx="73500" cy="15925"/>
            </a:xfrm>
            <a:custGeom>
              <a:rect b="b" l="l" r="r" t="t"/>
              <a:pathLst>
                <a:path extrusionOk="0" h="637" w="2940">
                  <a:moveTo>
                    <a:pt x="1" y="0"/>
                  </a:moveTo>
                  <a:lnTo>
                    <a:pt x="716" y="636"/>
                  </a:lnTo>
                  <a:lnTo>
                    <a:pt x="2940" y="636"/>
                  </a:lnTo>
                  <a:lnTo>
                    <a:pt x="2124"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6"/>
            <p:cNvSpPr/>
            <p:nvPr/>
          </p:nvSpPr>
          <p:spPr>
            <a:xfrm>
              <a:off x="7030375" y="3651275"/>
              <a:ext cx="381450" cy="70950"/>
            </a:xfrm>
            <a:custGeom>
              <a:rect b="b" l="l" r="r" t="t"/>
              <a:pathLst>
                <a:path extrusionOk="0" h="2838" w="15258">
                  <a:moveTo>
                    <a:pt x="1205" y="0"/>
                  </a:moveTo>
                  <a:lnTo>
                    <a:pt x="0" y="2837"/>
                  </a:lnTo>
                  <a:lnTo>
                    <a:pt x="15258" y="2837"/>
                  </a:lnTo>
                  <a:lnTo>
                    <a:pt x="14052" y="0"/>
                  </a:ln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6"/>
            <p:cNvSpPr/>
            <p:nvPr/>
          </p:nvSpPr>
          <p:spPr>
            <a:xfrm>
              <a:off x="6384600" y="3756675"/>
              <a:ext cx="1672950" cy="27850"/>
            </a:xfrm>
            <a:custGeom>
              <a:rect b="b" l="l" r="r" t="t"/>
              <a:pathLst>
                <a:path extrusionOk="0" h="1114" w="66918">
                  <a:moveTo>
                    <a:pt x="0" y="1"/>
                  </a:moveTo>
                  <a:lnTo>
                    <a:pt x="0" y="124"/>
                  </a:lnTo>
                  <a:cubicBezTo>
                    <a:pt x="0" y="673"/>
                    <a:pt x="449" y="1114"/>
                    <a:pt x="997" y="1114"/>
                  </a:cubicBezTo>
                  <a:lnTo>
                    <a:pt x="65921" y="1114"/>
                  </a:lnTo>
                  <a:cubicBezTo>
                    <a:pt x="66471" y="1114"/>
                    <a:pt x="66918" y="673"/>
                    <a:pt x="66918" y="124"/>
                  </a:cubicBezTo>
                  <a:lnTo>
                    <a:pt x="66918" y="1"/>
                  </a:lnTo>
                  <a:close/>
                </a:path>
              </a:pathLst>
            </a:custGeom>
            <a:solidFill>
              <a:srgbClr val="CEF3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6"/>
            <p:cNvSpPr/>
            <p:nvPr/>
          </p:nvSpPr>
          <p:spPr>
            <a:xfrm>
              <a:off x="7012825" y="2590700"/>
              <a:ext cx="439600" cy="745025"/>
            </a:xfrm>
            <a:custGeom>
              <a:rect b="b" l="l" r="r" t="t"/>
              <a:pathLst>
                <a:path extrusionOk="0" h="29801" w="17584">
                  <a:moveTo>
                    <a:pt x="520" y="1"/>
                  </a:moveTo>
                  <a:cubicBezTo>
                    <a:pt x="233" y="1"/>
                    <a:pt x="0" y="238"/>
                    <a:pt x="0" y="528"/>
                  </a:cubicBezTo>
                  <a:lnTo>
                    <a:pt x="0" y="29280"/>
                  </a:lnTo>
                  <a:cubicBezTo>
                    <a:pt x="0" y="29570"/>
                    <a:pt x="233" y="29800"/>
                    <a:pt x="520" y="29800"/>
                  </a:cubicBezTo>
                  <a:lnTo>
                    <a:pt x="17064" y="29800"/>
                  </a:lnTo>
                  <a:cubicBezTo>
                    <a:pt x="17353" y="29800"/>
                    <a:pt x="17584" y="29570"/>
                    <a:pt x="17584" y="29280"/>
                  </a:cubicBezTo>
                  <a:lnTo>
                    <a:pt x="17584" y="528"/>
                  </a:lnTo>
                  <a:cubicBezTo>
                    <a:pt x="17584" y="238"/>
                    <a:pt x="17353" y="1"/>
                    <a:pt x="17064" y="1"/>
                  </a:cubicBezTo>
                  <a:close/>
                </a:path>
              </a:pathLst>
            </a:custGeom>
            <a:solidFill>
              <a:srgbClr val="CA7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6"/>
            <p:cNvSpPr/>
            <p:nvPr/>
          </p:nvSpPr>
          <p:spPr>
            <a:xfrm>
              <a:off x="7029625" y="2619400"/>
              <a:ext cx="405850" cy="623175"/>
            </a:xfrm>
            <a:custGeom>
              <a:rect b="b" l="l" r="r" t="t"/>
              <a:pathLst>
                <a:path extrusionOk="0" h="24927" w="16234">
                  <a:moveTo>
                    <a:pt x="1" y="0"/>
                  </a:moveTo>
                  <a:lnTo>
                    <a:pt x="1" y="24926"/>
                  </a:lnTo>
                  <a:lnTo>
                    <a:pt x="16234" y="24926"/>
                  </a:lnTo>
                  <a:lnTo>
                    <a:pt x="16234" y="0"/>
                  </a:lnTo>
                  <a:close/>
                </a:path>
              </a:pathLst>
            </a:custGeom>
            <a:solidFill>
              <a:srgbClr val="0A1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6"/>
            <p:cNvSpPr/>
            <p:nvPr/>
          </p:nvSpPr>
          <p:spPr>
            <a:xfrm>
              <a:off x="7207775" y="3265850"/>
              <a:ext cx="49675" cy="49500"/>
            </a:xfrm>
            <a:custGeom>
              <a:rect b="b" l="l" r="r" t="t"/>
              <a:pathLst>
                <a:path extrusionOk="0" h="1980" w="1987">
                  <a:moveTo>
                    <a:pt x="990" y="1"/>
                  </a:moveTo>
                  <a:cubicBezTo>
                    <a:pt x="450" y="1"/>
                    <a:pt x="1" y="441"/>
                    <a:pt x="1" y="990"/>
                  </a:cubicBezTo>
                  <a:cubicBezTo>
                    <a:pt x="1" y="1538"/>
                    <a:pt x="450" y="1980"/>
                    <a:pt x="990" y="1980"/>
                  </a:cubicBezTo>
                  <a:cubicBezTo>
                    <a:pt x="1540" y="1980"/>
                    <a:pt x="1987" y="1538"/>
                    <a:pt x="1987" y="990"/>
                  </a:cubicBezTo>
                  <a:cubicBezTo>
                    <a:pt x="1987" y="441"/>
                    <a:pt x="1540" y="1"/>
                    <a:pt x="990" y="1"/>
                  </a:cubicBezTo>
                  <a:close/>
                </a:path>
              </a:pathLst>
            </a:custGeom>
            <a:solidFill>
              <a:srgbClr val="972C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6"/>
            <p:cNvSpPr/>
            <p:nvPr/>
          </p:nvSpPr>
          <p:spPr>
            <a:xfrm>
              <a:off x="7646450" y="3091650"/>
              <a:ext cx="285975" cy="285975"/>
            </a:xfrm>
            <a:custGeom>
              <a:rect b="b" l="l" r="r" t="t"/>
              <a:pathLst>
                <a:path extrusionOk="0" h="11439" w="11439">
                  <a:moveTo>
                    <a:pt x="2210" y="0"/>
                  </a:moveTo>
                  <a:cubicBezTo>
                    <a:pt x="990" y="0"/>
                    <a:pt x="1" y="990"/>
                    <a:pt x="1" y="2217"/>
                  </a:cubicBezTo>
                  <a:lnTo>
                    <a:pt x="1" y="9221"/>
                  </a:lnTo>
                  <a:cubicBezTo>
                    <a:pt x="1" y="10448"/>
                    <a:pt x="990" y="11438"/>
                    <a:pt x="2210" y="11438"/>
                  </a:cubicBezTo>
                  <a:lnTo>
                    <a:pt x="9222" y="11438"/>
                  </a:lnTo>
                  <a:cubicBezTo>
                    <a:pt x="10442" y="11438"/>
                    <a:pt x="11439" y="10448"/>
                    <a:pt x="11439" y="9221"/>
                  </a:cubicBezTo>
                  <a:lnTo>
                    <a:pt x="11439" y="2217"/>
                  </a:lnTo>
                  <a:cubicBezTo>
                    <a:pt x="11439" y="990"/>
                    <a:pt x="10442" y="0"/>
                    <a:pt x="9222" y="0"/>
                  </a:cubicBezTo>
                  <a:close/>
                </a:path>
              </a:pathLst>
            </a:custGeom>
            <a:solidFill>
              <a:srgbClr val="CA7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6"/>
            <p:cNvSpPr/>
            <p:nvPr/>
          </p:nvSpPr>
          <p:spPr>
            <a:xfrm>
              <a:off x="7629525" y="3074650"/>
              <a:ext cx="319725" cy="319950"/>
            </a:xfrm>
            <a:custGeom>
              <a:rect b="b" l="l" r="r" t="t"/>
              <a:pathLst>
                <a:path extrusionOk="0" fill="none" h="12798" w="12789">
                  <a:moveTo>
                    <a:pt x="10312" y="12797"/>
                  </a:moveTo>
                  <a:lnTo>
                    <a:pt x="2477" y="12797"/>
                  </a:lnTo>
                  <a:cubicBezTo>
                    <a:pt x="1104" y="12797"/>
                    <a:pt x="0" y="11685"/>
                    <a:pt x="0" y="10321"/>
                  </a:cubicBezTo>
                  <a:lnTo>
                    <a:pt x="0" y="2479"/>
                  </a:lnTo>
                  <a:cubicBezTo>
                    <a:pt x="0" y="1113"/>
                    <a:pt x="1104" y="1"/>
                    <a:pt x="2477" y="1"/>
                  </a:cubicBezTo>
                  <a:lnTo>
                    <a:pt x="10312" y="1"/>
                  </a:lnTo>
                  <a:cubicBezTo>
                    <a:pt x="11683" y="1"/>
                    <a:pt x="12788" y="1113"/>
                    <a:pt x="12788" y="2479"/>
                  </a:cubicBezTo>
                  <a:lnTo>
                    <a:pt x="12788" y="10321"/>
                  </a:lnTo>
                  <a:cubicBezTo>
                    <a:pt x="12788" y="11685"/>
                    <a:pt x="11683" y="12797"/>
                    <a:pt x="10312" y="12797"/>
                  </a:cubicBezTo>
                  <a:close/>
                </a:path>
              </a:pathLst>
            </a:custGeom>
            <a:noFill/>
            <a:ln cap="flat" cmpd="sng" w="4900">
              <a:solidFill>
                <a:schemeClr val="lt1"/>
              </a:solidFill>
              <a:prstDash val="solid"/>
              <a:miter lim="17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6"/>
            <p:cNvSpPr/>
            <p:nvPr/>
          </p:nvSpPr>
          <p:spPr>
            <a:xfrm>
              <a:off x="7355499" y="2599905"/>
              <a:ext cx="202750" cy="202750"/>
            </a:xfrm>
            <a:custGeom>
              <a:rect b="b" l="l" r="r" t="t"/>
              <a:pathLst>
                <a:path extrusionOk="0" h="8110" w="8110">
                  <a:moveTo>
                    <a:pt x="1567" y="0"/>
                  </a:moveTo>
                  <a:cubicBezTo>
                    <a:pt x="701" y="0"/>
                    <a:pt x="1" y="700"/>
                    <a:pt x="1" y="1567"/>
                  </a:cubicBezTo>
                  <a:lnTo>
                    <a:pt x="1" y="6542"/>
                  </a:lnTo>
                  <a:cubicBezTo>
                    <a:pt x="1" y="7409"/>
                    <a:pt x="701" y="8109"/>
                    <a:pt x="1567" y="8109"/>
                  </a:cubicBezTo>
                  <a:lnTo>
                    <a:pt x="6534" y="8109"/>
                  </a:lnTo>
                  <a:cubicBezTo>
                    <a:pt x="7401" y="8109"/>
                    <a:pt x="8110" y="7409"/>
                    <a:pt x="8110" y="6542"/>
                  </a:cubicBezTo>
                  <a:lnTo>
                    <a:pt x="8110" y="1567"/>
                  </a:lnTo>
                  <a:cubicBezTo>
                    <a:pt x="8110" y="700"/>
                    <a:pt x="7401" y="0"/>
                    <a:pt x="6534" y="0"/>
                  </a:cubicBezTo>
                  <a:close/>
                </a:path>
              </a:pathLst>
            </a:custGeom>
            <a:solidFill>
              <a:srgbClr val="C8A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6"/>
            <p:cNvSpPr/>
            <p:nvPr/>
          </p:nvSpPr>
          <p:spPr>
            <a:xfrm>
              <a:off x="7343472" y="2587874"/>
              <a:ext cx="226800" cy="226800"/>
            </a:xfrm>
            <a:custGeom>
              <a:rect b="b" l="l" r="r" t="t"/>
              <a:pathLst>
                <a:path extrusionOk="0" fill="none" h="9072" w="9072">
                  <a:moveTo>
                    <a:pt x="7316" y="9071"/>
                  </a:moveTo>
                  <a:lnTo>
                    <a:pt x="1756" y="9071"/>
                  </a:lnTo>
                  <a:cubicBezTo>
                    <a:pt x="789" y="9071"/>
                    <a:pt x="0" y="8283"/>
                    <a:pt x="0" y="7309"/>
                  </a:cubicBezTo>
                  <a:lnTo>
                    <a:pt x="0" y="1756"/>
                  </a:lnTo>
                  <a:cubicBezTo>
                    <a:pt x="0" y="781"/>
                    <a:pt x="789" y="1"/>
                    <a:pt x="1756" y="1"/>
                  </a:cubicBezTo>
                  <a:lnTo>
                    <a:pt x="7316" y="1"/>
                  </a:lnTo>
                  <a:cubicBezTo>
                    <a:pt x="8284" y="1"/>
                    <a:pt x="9071" y="781"/>
                    <a:pt x="9071" y="1756"/>
                  </a:cubicBezTo>
                  <a:lnTo>
                    <a:pt x="9071" y="7309"/>
                  </a:lnTo>
                  <a:cubicBezTo>
                    <a:pt x="9071" y="8283"/>
                    <a:pt x="8284" y="9071"/>
                    <a:pt x="7316" y="9071"/>
                  </a:cubicBezTo>
                  <a:close/>
                </a:path>
              </a:pathLst>
            </a:custGeom>
            <a:noFill/>
            <a:ln cap="flat" cmpd="sng" w="4900">
              <a:solidFill>
                <a:schemeClr val="lt1"/>
              </a:solidFill>
              <a:prstDash val="solid"/>
              <a:miter lim="17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6"/>
            <p:cNvSpPr/>
            <p:nvPr/>
          </p:nvSpPr>
          <p:spPr>
            <a:xfrm>
              <a:off x="6815900" y="2395000"/>
              <a:ext cx="285975" cy="285975"/>
            </a:xfrm>
            <a:custGeom>
              <a:rect b="b" l="l" r="r" t="t"/>
              <a:pathLst>
                <a:path extrusionOk="0" h="11439" w="11439">
                  <a:moveTo>
                    <a:pt x="2217" y="1"/>
                  </a:moveTo>
                  <a:cubicBezTo>
                    <a:pt x="997" y="1"/>
                    <a:pt x="1" y="997"/>
                    <a:pt x="1" y="2217"/>
                  </a:cubicBezTo>
                  <a:lnTo>
                    <a:pt x="1" y="9229"/>
                  </a:lnTo>
                  <a:cubicBezTo>
                    <a:pt x="1" y="10449"/>
                    <a:pt x="997" y="11439"/>
                    <a:pt x="2217" y="11439"/>
                  </a:cubicBezTo>
                  <a:lnTo>
                    <a:pt x="9229" y="11439"/>
                  </a:lnTo>
                  <a:cubicBezTo>
                    <a:pt x="10449" y="11439"/>
                    <a:pt x="11439" y="10449"/>
                    <a:pt x="11439" y="9229"/>
                  </a:cubicBezTo>
                  <a:lnTo>
                    <a:pt x="11439" y="2217"/>
                  </a:lnTo>
                  <a:cubicBezTo>
                    <a:pt x="11439" y="997"/>
                    <a:pt x="10449" y="1"/>
                    <a:pt x="9229" y="1"/>
                  </a:cubicBezTo>
                  <a:close/>
                </a:path>
              </a:pathLst>
            </a:custGeom>
            <a:solidFill>
              <a:srgbClr val="35C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6"/>
            <p:cNvSpPr/>
            <p:nvPr/>
          </p:nvSpPr>
          <p:spPr>
            <a:xfrm>
              <a:off x="6799100" y="2378025"/>
              <a:ext cx="319725" cy="319950"/>
            </a:xfrm>
            <a:custGeom>
              <a:rect b="b" l="l" r="r" t="t"/>
              <a:pathLst>
                <a:path extrusionOk="0" fill="none" h="12798" w="12789">
                  <a:moveTo>
                    <a:pt x="10312" y="12797"/>
                  </a:moveTo>
                  <a:lnTo>
                    <a:pt x="2477" y="12797"/>
                  </a:lnTo>
                  <a:cubicBezTo>
                    <a:pt x="1106" y="12797"/>
                    <a:pt x="0" y="11685"/>
                    <a:pt x="0" y="10319"/>
                  </a:cubicBezTo>
                  <a:lnTo>
                    <a:pt x="0" y="2477"/>
                  </a:lnTo>
                  <a:cubicBezTo>
                    <a:pt x="0" y="1113"/>
                    <a:pt x="1106" y="1"/>
                    <a:pt x="2477" y="1"/>
                  </a:cubicBezTo>
                  <a:lnTo>
                    <a:pt x="10312" y="1"/>
                  </a:lnTo>
                  <a:cubicBezTo>
                    <a:pt x="11684" y="1"/>
                    <a:pt x="12788" y="1113"/>
                    <a:pt x="12788" y="2477"/>
                  </a:cubicBezTo>
                  <a:lnTo>
                    <a:pt x="12788" y="10319"/>
                  </a:lnTo>
                  <a:cubicBezTo>
                    <a:pt x="12788" y="11685"/>
                    <a:pt x="11684" y="12797"/>
                    <a:pt x="10312" y="12797"/>
                  </a:cubicBezTo>
                  <a:close/>
                </a:path>
              </a:pathLst>
            </a:custGeom>
            <a:noFill/>
            <a:ln cap="flat" cmpd="sng" w="4900">
              <a:solidFill>
                <a:schemeClr val="lt1"/>
              </a:solidFill>
              <a:prstDash val="solid"/>
              <a:miter lim="173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11" name="Google Shape;511;p36"/>
          <p:cNvPicPr preferRelativeResize="0"/>
          <p:nvPr/>
        </p:nvPicPr>
        <p:blipFill>
          <a:blip r:embed="rId3">
            <a:alphaModFix/>
          </a:blip>
          <a:stretch>
            <a:fillRect/>
          </a:stretch>
        </p:blipFill>
        <p:spPr>
          <a:xfrm>
            <a:off x="983950" y="3245798"/>
            <a:ext cx="1724324" cy="1724324"/>
          </a:xfrm>
          <a:prstGeom prst="rect">
            <a:avLst/>
          </a:prstGeom>
          <a:noFill/>
          <a:ln>
            <a:noFill/>
          </a:ln>
        </p:spPr>
      </p:pic>
      <p:cxnSp>
        <p:nvCxnSpPr>
          <p:cNvPr id="512" name="Google Shape;512;p36"/>
          <p:cNvCxnSpPr>
            <a:stCxn id="428" idx="1"/>
          </p:cNvCxnSpPr>
          <p:nvPr/>
        </p:nvCxnSpPr>
        <p:spPr>
          <a:xfrm rot="10800000">
            <a:off x="5709941" y="3186500"/>
            <a:ext cx="787800" cy="99300"/>
          </a:xfrm>
          <a:prstGeom prst="bentConnector3">
            <a:avLst>
              <a:gd fmla="val 50000" name="adj1"/>
            </a:avLst>
          </a:prstGeom>
          <a:noFill/>
          <a:ln cap="flat" cmpd="sng" w="9525">
            <a:solidFill>
              <a:schemeClr val="dk1"/>
            </a:solidFill>
            <a:prstDash val="solid"/>
            <a:round/>
            <a:headEnd len="med" w="med" type="none"/>
            <a:tailEnd len="med" w="med" type="oval"/>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7"/>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Art</a:t>
            </a:r>
            <a:endParaRPr/>
          </a:p>
        </p:txBody>
      </p:sp>
      <p:grpSp>
        <p:nvGrpSpPr>
          <p:cNvPr id="518" name="Google Shape;518;p37"/>
          <p:cNvGrpSpPr/>
          <p:nvPr/>
        </p:nvGrpSpPr>
        <p:grpSpPr>
          <a:xfrm>
            <a:off x="720014" y="1295500"/>
            <a:ext cx="2252179" cy="919275"/>
            <a:chOff x="720000" y="1295500"/>
            <a:chExt cx="2169312" cy="919275"/>
          </a:xfrm>
        </p:grpSpPr>
        <p:sp>
          <p:nvSpPr>
            <p:cNvPr id="519" name="Google Shape;519;p37"/>
            <p:cNvSpPr txBox="1"/>
            <p:nvPr/>
          </p:nvSpPr>
          <p:spPr>
            <a:xfrm>
              <a:off x="720000" y="1295500"/>
              <a:ext cx="1975500" cy="475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zh-TW" sz="1800">
                  <a:solidFill>
                    <a:schemeClr val="accent1"/>
                  </a:solidFill>
                  <a:latin typeface="Oswald"/>
                  <a:ea typeface="Oswald"/>
                  <a:cs typeface="Oswald"/>
                  <a:sym typeface="Oswald"/>
                </a:rPr>
                <a:t>Applying</a:t>
              </a:r>
              <a:endParaRPr sz="1800">
                <a:solidFill>
                  <a:schemeClr val="accent1"/>
                </a:solidFill>
                <a:latin typeface="Oswald"/>
                <a:ea typeface="Oswald"/>
                <a:cs typeface="Oswald"/>
                <a:sym typeface="Oswald"/>
              </a:endParaRPr>
            </a:p>
          </p:txBody>
        </p:sp>
        <p:sp>
          <p:nvSpPr>
            <p:cNvPr id="520" name="Google Shape;520;p37"/>
            <p:cNvSpPr txBox="1"/>
            <p:nvPr/>
          </p:nvSpPr>
          <p:spPr>
            <a:xfrm>
              <a:off x="720012" y="1641775"/>
              <a:ext cx="2169300" cy="573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zh-TW">
                  <a:solidFill>
                    <a:schemeClr val="dk1"/>
                  </a:solidFill>
                  <a:latin typeface="Oswald Light"/>
                  <a:ea typeface="Oswald Light"/>
                  <a:cs typeface="Oswald Light"/>
                  <a:sym typeface="Oswald Light"/>
                </a:rPr>
                <a:t>Talented in drawing? Do you have an interest in digital 3d art? Have you </a:t>
              </a:r>
              <a:r>
                <a:rPr lang="zh-TW">
                  <a:solidFill>
                    <a:schemeClr val="dk1"/>
                  </a:solidFill>
                  <a:latin typeface="Oswald Light"/>
                  <a:ea typeface="Oswald Light"/>
                  <a:cs typeface="Oswald Light"/>
                  <a:sym typeface="Oswald Light"/>
                </a:rPr>
                <a:t>always wanted to join a group to express yourself and put your art to use? Scan the QR Code below to apply!</a:t>
              </a:r>
              <a:endParaRPr>
                <a:solidFill>
                  <a:schemeClr val="dk1"/>
                </a:solidFill>
                <a:latin typeface="Oswald Light"/>
                <a:ea typeface="Oswald Light"/>
                <a:cs typeface="Oswald Light"/>
                <a:sym typeface="Oswald Light"/>
              </a:endParaRPr>
            </a:p>
            <a:p>
              <a:pPr indent="0" lvl="0" marL="0" marR="0" rtl="0" algn="l">
                <a:spcBef>
                  <a:spcPts val="0"/>
                </a:spcBef>
                <a:spcAft>
                  <a:spcPts val="0"/>
                </a:spcAft>
                <a:buNone/>
              </a:pPr>
              <a:r>
                <a:t/>
              </a:r>
              <a:endParaRPr>
                <a:solidFill>
                  <a:schemeClr val="dk1"/>
                </a:solidFill>
                <a:latin typeface="Oswald Light"/>
                <a:ea typeface="Oswald Light"/>
                <a:cs typeface="Oswald Light"/>
                <a:sym typeface="Oswald Light"/>
              </a:endParaRPr>
            </a:p>
          </p:txBody>
        </p:sp>
      </p:grpSp>
      <p:grpSp>
        <p:nvGrpSpPr>
          <p:cNvPr id="521" name="Google Shape;521;p37"/>
          <p:cNvGrpSpPr/>
          <p:nvPr/>
        </p:nvGrpSpPr>
        <p:grpSpPr>
          <a:xfrm>
            <a:off x="6497741" y="3047900"/>
            <a:ext cx="1925921" cy="919275"/>
            <a:chOff x="6448494" y="3047900"/>
            <a:chExt cx="1975506" cy="919275"/>
          </a:xfrm>
        </p:grpSpPr>
        <p:sp>
          <p:nvSpPr>
            <p:cNvPr id="522" name="Google Shape;522;p37"/>
            <p:cNvSpPr txBox="1"/>
            <p:nvPr/>
          </p:nvSpPr>
          <p:spPr>
            <a:xfrm>
              <a:off x="6448494" y="3047900"/>
              <a:ext cx="1975500" cy="47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zh-TW" sz="1800">
                  <a:solidFill>
                    <a:schemeClr val="accent6"/>
                  </a:solidFill>
                  <a:latin typeface="Oswald"/>
                  <a:ea typeface="Oswald"/>
                  <a:cs typeface="Oswald"/>
                  <a:sym typeface="Oswald"/>
                </a:rPr>
                <a:t>Club Time</a:t>
              </a:r>
              <a:endParaRPr sz="1800">
                <a:solidFill>
                  <a:schemeClr val="accent6"/>
                </a:solidFill>
                <a:latin typeface="Oswald"/>
                <a:ea typeface="Oswald"/>
                <a:cs typeface="Oswald"/>
                <a:sym typeface="Oswald"/>
              </a:endParaRPr>
            </a:p>
          </p:txBody>
        </p:sp>
        <p:sp>
          <p:nvSpPr>
            <p:cNvPr id="523" name="Google Shape;523;p37"/>
            <p:cNvSpPr txBox="1"/>
            <p:nvPr/>
          </p:nvSpPr>
          <p:spPr>
            <a:xfrm>
              <a:off x="6448500" y="3394175"/>
              <a:ext cx="1975500" cy="573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zh-TW">
                  <a:solidFill>
                    <a:schemeClr val="dk1"/>
                  </a:solidFill>
                  <a:latin typeface="Oswald Light"/>
                  <a:ea typeface="Oswald Light"/>
                  <a:cs typeface="Oswald Light"/>
                  <a:sym typeface="Oswald Light"/>
                </a:rPr>
                <a:t>You can learn blender, a 3d design tool that can help you make 3d things and animations in classes.</a:t>
              </a:r>
              <a:endParaRPr>
                <a:solidFill>
                  <a:schemeClr val="dk1"/>
                </a:solidFill>
                <a:latin typeface="Roboto"/>
                <a:ea typeface="Roboto"/>
                <a:cs typeface="Roboto"/>
                <a:sym typeface="Roboto"/>
              </a:endParaRPr>
            </a:p>
          </p:txBody>
        </p:sp>
      </p:grpSp>
      <p:grpSp>
        <p:nvGrpSpPr>
          <p:cNvPr id="524" name="Google Shape;524;p37"/>
          <p:cNvGrpSpPr/>
          <p:nvPr/>
        </p:nvGrpSpPr>
        <p:grpSpPr>
          <a:xfrm>
            <a:off x="6497741" y="1066900"/>
            <a:ext cx="1925921" cy="919275"/>
            <a:chOff x="6448494" y="1066900"/>
            <a:chExt cx="1975506" cy="919275"/>
          </a:xfrm>
        </p:grpSpPr>
        <p:sp>
          <p:nvSpPr>
            <p:cNvPr id="525" name="Google Shape;525;p37"/>
            <p:cNvSpPr txBox="1"/>
            <p:nvPr/>
          </p:nvSpPr>
          <p:spPr>
            <a:xfrm>
              <a:off x="6448494" y="1066900"/>
              <a:ext cx="1975500" cy="47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zh-TW" sz="1800">
                  <a:solidFill>
                    <a:schemeClr val="accent4"/>
                  </a:solidFill>
                  <a:latin typeface="Oswald"/>
                  <a:ea typeface="Oswald"/>
                  <a:cs typeface="Oswald"/>
                  <a:sym typeface="Oswald"/>
                </a:rPr>
                <a:t>Tasks</a:t>
              </a:r>
              <a:endParaRPr sz="1800">
                <a:solidFill>
                  <a:schemeClr val="accent4"/>
                </a:solidFill>
                <a:latin typeface="Oswald"/>
                <a:ea typeface="Oswald"/>
                <a:cs typeface="Oswald"/>
                <a:sym typeface="Oswald"/>
              </a:endParaRPr>
            </a:p>
          </p:txBody>
        </p:sp>
        <p:sp>
          <p:nvSpPr>
            <p:cNvPr id="526" name="Google Shape;526;p37"/>
            <p:cNvSpPr txBox="1"/>
            <p:nvPr/>
          </p:nvSpPr>
          <p:spPr>
            <a:xfrm>
              <a:off x="6448500" y="1413175"/>
              <a:ext cx="1975500" cy="573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zh-TW">
                  <a:solidFill>
                    <a:schemeClr val="dk1"/>
                  </a:solidFill>
                  <a:latin typeface="Oswald Light"/>
                  <a:ea typeface="Oswald Light"/>
                  <a:cs typeface="Oswald Light"/>
                  <a:sym typeface="Oswald Light"/>
                </a:rPr>
                <a:t>Everything that looks good probably is done by you. Drawing the background, making animations, and designing characters and assets is all your job. Should be fun though. </a:t>
              </a:r>
              <a:endParaRPr>
                <a:solidFill>
                  <a:schemeClr val="dk1"/>
                </a:solidFill>
                <a:latin typeface="Oswald Light"/>
                <a:ea typeface="Oswald Light"/>
                <a:cs typeface="Oswald Light"/>
                <a:sym typeface="Oswald Light"/>
              </a:endParaRPr>
            </a:p>
          </p:txBody>
        </p:sp>
      </p:grpSp>
      <p:cxnSp>
        <p:nvCxnSpPr>
          <p:cNvPr id="527" name="Google Shape;527;p37"/>
          <p:cNvCxnSpPr>
            <a:stCxn id="519" idx="3"/>
          </p:cNvCxnSpPr>
          <p:nvPr/>
        </p:nvCxnSpPr>
        <p:spPr>
          <a:xfrm>
            <a:off x="2770978" y="1533400"/>
            <a:ext cx="708300" cy="1172100"/>
          </a:xfrm>
          <a:prstGeom prst="bentConnector2">
            <a:avLst/>
          </a:prstGeom>
          <a:noFill/>
          <a:ln cap="flat" cmpd="sng" w="9525">
            <a:solidFill>
              <a:schemeClr val="dk1"/>
            </a:solidFill>
            <a:prstDash val="solid"/>
            <a:round/>
            <a:headEnd len="med" w="med" type="none"/>
            <a:tailEnd len="med" w="med" type="oval"/>
          </a:ln>
        </p:spPr>
      </p:cxnSp>
      <p:cxnSp>
        <p:nvCxnSpPr>
          <p:cNvPr id="528" name="Google Shape;528;p37"/>
          <p:cNvCxnSpPr>
            <a:endCxn id="529" idx="6"/>
          </p:cNvCxnSpPr>
          <p:nvPr/>
        </p:nvCxnSpPr>
        <p:spPr>
          <a:xfrm flipH="1">
            <a:off x="4959365" y="1649858"/>
            <a:ext cx="1645200" cy="646200"/>
          </a:xfrm>
          <a:prstGeom prst="bentConnector3">
            <a:avLst>
              <a:gd fmla="val 50000" name="adj1"/>
            </a:avLst>
          </a:prstGeom>
          <a:noFill/>
          <a:ln cap="flat" cmpd="sng" w="9525">
            <a:solidFill>
              <a:schemeClr val="dk1"/>
            </a:solidFill>
            <a:prstDash val="solid"/>
            <a:round/>
            <a:headEnd len="med" w="med" type="none"/>
            <a:tailEnd len="med" w="med" type="oval"/>
          </a:ln>
        </p:spPr>
      </p:cxnSp>
      <p:cxnSp>
        <p:nvCxnSpPr>
          <p:cNvPr id="530" name="Google Shape;530;p37"/>
          <p:cNvCxnSpPr>
            <a:stCxn id="522" idx="1"/>
          </p:cNvCxnSpPr>
          <p:nvPr/>
        </p:nvCxnSpPr>
        <p:spPr>
          <a:xfrm flipH="1">
            <a:off x="5285741" y="3285800"/>
            <a:ext cx="1212000" cy="222600"/>
          </a:xfrm>
          <a:prstGeom prst="bentConnector3">
            <a:avLst>
              <a:gd fmla="val 50000" name="adj1"/>
            </a:avLst>
          </a:prstGeom>
          <a:noFill/>
          <a:ln cap="flat" cmpd="sng" w="9525">
            <a:solidFill>
              <a:schemeClr val="dk1"/>
            </a:solidFill>
            <a:prstDash val="solid"/>
            <a:round/>
            <a:headEnd len="med" w="med" type="none"/>
            <a:tailEnd len="med" w="med" type="oval"/>
          </a:ln>
        </p:spPr>
      </p:cxnSp>
      <p:grpSp>
        <p:nvGrpSpPr>
          <p:cNvPr id="531" name="Google Shape;531;p37"/>
          <p:cNvGrpSpPr/>
          <p:nvPr/>
        </p:nvGrpSpPr>
        <p:grpSpPr>
          <a:xfrm>
            <a:off x="3954914" y="1791448"/>
            <a:ext cx="1004452" cy="1009221"/>
            <a:chOff x="2527625" y="3042074"/>
            <a:chExt cx="518400" cy="518400"/>
          </a:xfrm>
        </p:grpSpPr>
        <p:sp>
          <p:nvSpPr>
            <p:cNvPr id="529" name="Google Shape;529;p37"/>
            <p:cNvSpPr/>
            <p:nvPr/>
          </p:nvSpPr>
          <p:spPr>
            <a:xfrm>
              <a:off x="2527625" y="3042074"/>
              <a:ext cx="518400" cy="5184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2" name="Google Shape;532;p37"/>
            <p:cNvGrpSpPr/>
            <p:nvPr/>
          </p:nvGrpSpPr>
          <p:grpSpPr>
            <a:xfrm>
              <a:off x="2575871" y="3089347"/>
              <a:ext cx="421914" cy="423864"/>
              <a:chOff x="-1333975" y="2365850"/>
              <a:chExt cx="292225" cy="293575"/>
            </a:xfrm>
          </p:grpSpPr>
          <p:sp>
            <p:nvSpPr>
              <p:cNvPr id="533" name="Google Shape;533;p37"/>
              <p:cNvSpPr/>
              <p:nvPr/>
            </p:nvSpPr>
            <p:spPr>
              <a:xfrm>
                <a:off x="-1285150" y="2365850"/>
                <a:ext cx="191225" cy="293575"/>
              </a:xfrm>
              <a:custGeom>
                <a:rect b="b" l="l" r="r" t="t"/>
                <a:pathLst>
                  <a:path extrusionOk="0" h="11743" w="7649">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7"/>
              <p:cNvSpPr/>
              <p:nvPr/>
            </p:nvSpPr>
            <p:spPr>
              <a:xfrm>
                <a:off x="-1076425" y="2452250"/>
                <a:ext cx="34675" cy="18150"/>
              </a:xfrm>
              <a:custGeom>
                <a:rect b="b" l="l" r="r" t="t"/>
                <a:pathLst>
                  <a:path extrusionOk="0" h="726" w="1387">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7"/>
              <p:cNvSpPr/>
              <p:nvPr/>
            </p:nvSpPr>
            <p:spPr>
              <a:xfrm>
                <a:off x="-1333975" y="2452250"/>
                <a:ext cx="34675" cy="18150"/>
              </a:xfrm>
              <a:custGeom>
                <a:rect b="b" l="l" r="r" t="t"/>
                <a:pathLst>
                  <a:path extrusionOk="0" h="726" w="1387">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7"/>
              <p:cNvSpPr/>
              <p:nvPr/>
            </p:nvSpPr>
            <p:spPr>
              <a:xfrm>
                <a:off x="-1093750" y="2383050"/>
                <a:ext cx="35450" cy="26575"/>
              </a:xfrm>
              <a:custGeom>
                <a:rect b="b" l="l" r="r" t="t"/>
                <a:pathLst>
                  <a:path extrusionOk="0" h="1063" w="1418">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7"/>
              <p:cNvSpPr/>
              <p:nvPr/>
            </p:nvSpPr>
            <p:spPr>
              <a:xfrm>
                <a:off x="-1317450" y="2512575"/>
                <a:ext cx="35475" cy="26225"/>
              </a:xfrm>
              <a:custGeom>
                <a:rect b="b" l="l" r="r" t="t"/>
                <a:pathLst>
                  <a:path extrusionOk="0" h="1049" w="1419">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7"/>
              <p:cNvSpPr/>
              <p:nvPr/>
            </p:nvSpPr>
            <p:spPr>
              <a:xfrm>
                <a:off x="-1092975" y="2512575"/>
                <a:ext cx="34675" cy="25525"/>
              </a:xfrm>
              <a:custGeom>
                <a:rect b="b" l="l" r="r" t="t"/>
                <a:pathLst>
                  <a:path extrusionOk="0" h="1021" w="1387">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7"/>
              <p:cNvSpPr/>
              <p:nvPr/>
            </p:nvSpPr>
            <p:spPr>
              <a:xfrm>
                <a:off x="-1316650" y="2383750"/>
                <a:ext cx="34675" cy="25525"/>
              </a:xfrm>
              <a:custGeom>
                <a:rect b="b" l="l" r="r" t="t"/>
                <a:pathLst>
                  <a:path extrusionOk="0" h="1021" w="1387">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7"/>
              <p:cNvSpPr/>
              <p:nvPr/>
            </p:nvSpPr>
            <p:spPr>
              <a:xfrm>
                <a:off x="-1239475" y="2401575"/>
                <a:ext cx="102425" cy="153100"/>
              </a:xfrm>
              <a:custGeom>
                <a:rect b="b" l="l" r="r" t="t"/>
                <a:pathLst>
                  <a:path extrusionOk="0" h="6124" w="4097">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1" name="Google Shape;541;p37"/>
          <p:cNvGrpSpPr/>
          <p:nvPr/>
        </p:nvGrpSpPr>
        <p:grpSpPr>
          <a:xfrm>
            <a:off x="3097654" y="2722705"/>
            <a:ext cx="787789" cy="785705"/>
            <a:chOff x="-5635975" y="2757075"/>
            <a:chExt cx="293000" cy="292225"/>
          </a:xfrm>
        </p:grpSpPr>
        <p:sp>
          <p:nvSpPr>
            <p:cNvPr id="542" name="Google Shape;542;p37"/>
            <p:cNvSpPr/>
            <p:nvPr/>
          </p:nvSpPr>
          <p:spPr>
            <a:xfrm>
              <a:off x="-5635975" y="2757075"/>
              <a:ext cx="293000" cy="292225"/>
            </a:xfrm>
            <a:custGeom>
              <a:rect b="b" l="l" r="r" t="t"/>
              <a:pathLst>
                <a:path extrusionOk="0" h="11689" w="11720">
                  <a:moveTo>
                    <a:pt x="10649" y="693"/>
                  </a:moveTo>
                  <a:cubicBezTo>
                    <a:pt x="10838" y="693"/>
                    <a:pt x="10995" y="851"/>
                    <a:pt x="10995" y="1040"/>
                  </a:cubicBezTo>
                  <a:lnTo>
                    <a:pt x="10995" y="7593"/>
                  </a:lnTo>
                  <a:lnTo>
                    <a:pt x="693" y="7593"/>
                  </a:lnTo>
                  <a:lnTo>
                    <a:pt x="693" y="1040"/>
                  </a:lnTo>
                  <a:cubicBezTo>
                    <a:pt x="725" y="851"/>
                    <a:pt x="882" y="693"/>
                    <a:pt x="1040" y="693"/>
                  </a:cubicBezTo>
                  <a:close/>
                  <a:moveTo>
                    <a:pt x="10995" y="8223"/>
                  </a:moveTo>
                  <a:lnTo>
                    <a:pt x="10995" y="8569"/>
                  </a:lnTo>
                  <a:cubicBezTo>
                    <a:pt x="11027" y="8821"/>
                    <a:pt x="10869" y="8916"/>
                    <a:pt x="10680" y="8916"/>
                  </a:cubicBezTo>
                  <a:lnTo>
                    <a:pt x="1040" y="8916"/>
                  </a:lnTo>
                  <a:cubicBezTo>
                    <a:pt x="851" y="8916"/>
                    <a:pt x="693" y="8758"/>
                    <a:pt x="693" y="8569"/>
                  </a:cubicBezTo>
                  <a:lnTo>
                    <a:pt x="693" y="8223"/>
                  </a:lnTo>
                  <a:close/>
                  <a:moveTo>
                    <a:pt x="6679" y="9641"/>
                  </a:moveTo>
                  <a:lnTo>
                    <a:pt x="6994" y="11027"/>
                  </a:lnTo>
                  <a:lnTo>
                    <a:pt x="4694" y="11027"/>
                  </a:lnTo>
                  <a:lnTo>
                    <a:pt x="5009" y="9641"/>
                  </a:lnTo>
                  <a:close/>
                  <a:moveTo>
                    <a:pt x="1040" y="0"/>
                  </a:moveTo>
                  <a:cubicBezTo>
                    <a:pt x="473" y="0"/>
                    <a:pt x="0" y="473"/>
                    <a:pt x="0" y="1008"/>
                  </a:cubicBezTo>
                  <a:lnTo>
                    <a:pt x="0" y="8569"/>
                  </a:lnTo>
                  <a:cubicBezTo>
                    <a:pt x="0" y="9137"/>
                    <a:pt x="473" y="9609"/>
                    <a:pt x="1040" y="9609"/>
                  </a:cubicBezTo>
                  <a:lnTo>
                    <a:pt x="4316" y="9609"/>
                  </a:lnTo>
                  <a:lnTo>
                    <a:pt x="4001" y="10964"/>
                  </a:lnTo>
                  <a:lnTo>
                    <a:pt x="3087" y="10964"/>
                  </a:lnTo>
                  <a:cubicBezTo>
                    <a:pt x="2898" y="10964"/>
                    <a:pt x="2741" y="11121"/>
                    <a:pt x="2741" y="11342"/>
                  </a:cubicBezTo>
                  <a:cubicBezTo>
                    <a:pt x="2741" y="11531"/>
                    <a:pt x="2898" y="11688"/>
                    <a:pt x="3087" y="11688"/>
                  </a:cubicBezTo>
                  <a:lnTo>
                    <a:pt x="8569" y="11688"/>
                  </a:lnTo>
                  <a:cubicBezTo>
                    <a:pt x="8758" y="11688"/>
                    <a:pt x="8916" y="11531"/>
                    <a:pt x="8916" y="11342"/>
                  </a:cubicBezTo>
                  <a:cubicBezTo>
                    <a:pt x="8916" y="11121"/>
                    <a:pt x="8758" y="10964"/>
                    <a:pt x="8569" y="10964"/>
                  </a:cubicBezTo>
                  <a:lnTo>
                    <a:pt x="7656" y="10964"/>
                  </a:lnTo>
                  <a:lnTo>
                    <a:pt x="7341" y="9609"/>
                  </a:lnTo>
                  <a:lnTo>
                    <a:pt x="10649" y="9609"/>
                  </a:lnTo>
                  <a:cubicBezTo>
                    <a:pt x="11216" y="9609"/>
                    <a:pt x="11688" y="9137"/>
                    <a:pt x="11688" y="8569"/>
                  </a:cubicBezTo>
                  <a:lnTo>
                    <a:pt x="11688" y="1008"/>
                  </a:lnTo>
                  <a:cubicBezTo>
                    <a:pt x="11720" y="473"/>
                    <a:pt x="11247" y="0"/>
                    <a:pt x="106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7"/>
            <p:cNvSpPr/>
            <p:nvPr/>
          </p:nvSpPr>
          <p:spPr>
            <a:xfrm>
              <a:off x="-5584800" y="2790150"/>
              <a:ext cx="189850" cy="138050"/>
            </a:xfrm>
            <a:custGeom>
              <a:rect b="b" l="l" r="r" t="t"/>
              <a:pathLst>
                <a:path extrusionOk="0" h="5522" w="7594">
                  <a:moveTo>
                    <a:pt x="2994" y="725"/>
                  </a:moveTo>
                  <a:lnTo>
                    <a:pt x="2332" y="1387"/>
                  </a:lnTo>
                  <a:lnTo>
                    <a:pt x="1230" y="1387"/>
                  </a:lnTo>
                  <a:lnTo>
                    <a:pt x="1891" y="725"/>
                  </a:lnTo>
                  <a:close/>
                  <a:moveTo>
                    <a:pt x="3781" y="882"/>
                  </a:moveTo>
                  <a:lnTo>
                    <a:pt x="4349" y="1418"/>
                  </a:lnTo>
                  <a:lnTo>
                    <a:pt x="3246" y="1418"/>
                  </a:lnTo>
                  <a:lnTo>
                    <a:pt x="3781" y="882"/>
                  </a:lnTo>
                  <a:close/>
                  <a:moveTo>
                    <a:pt x="5735" y="756"/>
                  </a:moveTo>
                  <a:lnTo>
                    <a:pt x="6396" y="1418"/>
                  </a:lnTo>
                  <a:lnTo>
                    <a:pt x="5294" y="1418"/>
                  </a:lnTo>
                  <a:lnTo>
                    <a:pt x="4632" y="756"/>
                  </a:lnTo>
                  <a:close/>
                  <a:moveTo>
                    <a:pt x="2175" y="2080"/>
                  </a:moveTo>
                  <a:lnTo>
                    <a:pt x="2868" y="3749"/>
                  </a:lnTo>
                  <a:lnTo>
                    <a:pt x="1198" y="2080"/>
                  </a:lnTo>
                  <a:close/>
                  <a:moveTo>
                    <a:pt x="6396" y="2080"/>
                  </a:moveTo>
                  <a:lnTo>
                    <a:pt x="4727" y="3749"/>
                  </a:lnTo>
                  <a:lnTo>
                    <a:pt x="5420" y="2080"/>
                  </a:lnTo>
                  <a:close/>
                  <a:moveTo>
                    <a:pt x="4664" y="2080"/>
                  </a:moveTo>
                  <a:lnTo>
                    <a:pt x="3781" y="4253"/>
                  </a:lnTo>
                  <a:lnTo>
                    <a:pt x="2931" y="2080"/>
                  </a:lnTo>
                  <a:close/>
                  <a:moveTo>
                    <a:pt x="1734" y="0"/>
                  </a:moveTo>
                  <a:cubicBezTo>
                    <a:pt x="1671" y="0"/>
                    <a:pt x="1545" y="32"/>
                    <a:pt x="1513" y="126"/>
                  </a:cubicBezTo>
                  <a:lnTo>
                    <a:pt x="127" y="1513"/>
                  </a:lnTo>
                  <a:cubicBezTo>
                    <a:pt x="1" y="1670"/>
                    <a:pt x="1" y="1859"/>
                    <a:pt x="127" y="2017"/>
                  </a:cubicBezTo>
                  <a:lnTo>
                    <a:pt x="3561" y="5451"/>
                  </a:lnTo>
                  <a:cubicBezTo>
                    <a:pt x="3624" y="5498"/>
                    <a:pt x="3711" y="5522"/>
                    <a:pt x="3797" y="5522"/>
                  </a:cubicBezTo>
                  <a:cubicBezTo>
                    <a:pt x="3884" y="5522"/>
                    <a:pt x="3970" y="5498"/>
                    <a:pt x="4033" y="5451"/>
                  </a:cubicBezTo>
                  <a:lnTo>
                    <a:pt x="7468" y="2017"/>
                  </a:lnTo>
                  <a:cubicBezTo>
                    <a:pt x="7594" y="1891"/>
                    <a:pt x="7594" y="1702"/>
                    <a:pt x="7499" y="1544"/>
                  </a:cubicBezTo>
                  <a:lnTo>
                    <a:pt x="7468" y="1513"/>
                  </a:lnTo>
                  <a:lnTo>
                    <a:pt x="6081" y="126"/>
                  </a:lnTo>
                  <a:cubicBezTo>
                    <a:pt x="6018" y="32"/>
                    <a:pt x="5924" y="0"/>
                    <a:pt x="58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4" name="Google Shape;544;p37"/>
          <p:cNvSpPr/>
          <p:nvPr/>
        </p:nvSpPr>
        <p:spPr>
          <a:xfrm>
            <a:off x="4488805" y="3056425"/>
            <a:ext cx="787788" cy="902231"/>
          </a:xfrm>
          <a:custGeom>
            <a:rect b="b" l="l" r="r" t="t"/>
            <a:pathLst>
              <a:path extrusionOk="0" h="12666" w="11059">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pic>
        <p:nvPicPr>
          <p:cNvPr id="545" name="Google Shape;545;p37"/>
          <p:cNvPicPr preferRelativeResize="0"/>
          <p:nvPr/>
        </p:nvPicPr>
        <p:blipFill>
          <a:blip r:embed="rId3">
            <a:alphaModFix/>
          </a:blip>
          <a:stretch>
            <a:fillRect/>
          </a:stretch>
        </p:blipFill>
        <p:spPr>
          <a:xfrm>
            <a:off x="1136350" y="3239273"/>
            <a:ext cx="1724324" cy="1724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8"/>
          <p:cNvSpPr/>
          <p:nvPr/>
        </p:nvSpPr>
        <p:spPr>
          <a:xfrm>
            <a:off x="3377326" y="1785445"/>
            <a:ext cx="2123831" cy="1991123"/>
          </a:xfrm>
          <a:custGeom>
            <a:rect b="b" l="l" r="r" t="t"/>
            <a:pathLst>
              <a:path extrusionOk="0" h="18118" w="19326">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551" name="Google Shape;551;p38"/>
          <p:cNvSpPr/>
          <p:nvPr/>
        </p:nvSpPr>
        <p:spPr>
          <a:xfrm>
            <a:off x="4733700" y="2366850"/>
            <a:ext cx="1116600" cy="16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8"/>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UI </a:t>
            </a:r>
            <a:r>
              <a:rPr lang="zh-TW"/>
              <a:t>Team</a:t>
            </a:r>
            <a:endParaRPr/>
          </a:p>
        </p:txBody>
      </p:sp>
      <p:grpSp>
        <p:nvGrpSpPr>
          <p:cNvPr id="553" name="Google Shape;553;p38"/>
          <p:cNvGrpSpPr/>
          <p:nvPr/>
        </p:nvGrpSpPr>
        <p:grpSpPr>
          <a:xfrm>
            <a:off x="720014" y="1295500"/>
            <a:ext cx="2382680" cy="919275"/>
            <a:chOff x="720000" y="1295500"/>
            <a:chExt cx="2295011" cy="919275"/>
          </a:xfrm>
        </p:grpSpPr>
        <p:sp>
          <p:nvSpPr>
            <p:cNvPr id="554" name="Google Shape;554;p38"/>
            <p:cNvSpPr txBox="1"/>
            <p:nvPr/>
          </p:nvSpPr>
          <p:spPr>
            <a:xfrm>
              <a:off x="720000" y="1295500"/>
              <a:ext cx="1975500" cy="475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zh-TW" sz="1800">
                  <a:solidFill>
                    <a:schemeClr val="accent1"/>
                  </a:solidFill>
                  <a:latin typeface="Oswald"/>
                  <a:ea typeface="Oswald"/>
                  <a:cs typeface="Oswald"/>
                  <a:sym typeface="Oswald"/>
                </a:rPr>
                <a:t>Applying</a:t>
              </a:r>
              <a:endParaRPr sz="1800">
                <a:solidFill>
                  <a:schemeClr val="accent1"/>
                </a:solidFill>
                <a:latin typeface="Oswald"/>
                <a:ea typeface="Oswald"/>
                <a:cs typeface="Oswald"/>
                <a:sym typeface="Oswald"/>
              </a:endParaRPr>
            </a:p>
          </p:txBody>
        </p:sp>
        <p:sp>
          <p:nvSpPr>
            <p:cNvPr id="555" name="Google Shape;555;p38"/>
            <p:cNvSpPr txBox="1"/>
            <p:nvPr/>
          </p:nvSpPr>
          <p:spPr>
            <a:xfrm>
              <a:off x="720011" y="1641775"/>
              <a:ext cx="2295000" cy="573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zh-TW">
                  <a:solidFill>
                    <a:schemeClr val="dk1"/>
                  </a:solidFill>
                  <a:latin typeface="Oswald Light"/>
                  <a:ea typeface="Oswald Light"/>
                  <a:cs typeface="Oswald Light"/>
                  <a:sym typeface="Oswald Light"/>
                </a:rPr>
                <a:t>Are you good at arranging elements to make them look visually appealing? Do you have a talent for designing but not as confident in your drawing skills? Scan the QR Code below to apply!</a:t>
              </a:r>
              <a:endParaRPr>
                <a:solidFill>
                  <a:schemeClr val="dk1"/>
                </a:solidFill>
                <a:latin typeface="Oswald Light"/>
                <a:ea typeface="Oswald Light"/>
                <a:cs typeface="Oswald Light"/>
                <a:sym typeface="Oswald Light"/>
              </a:endParaRPr>
            </a:p>
          </p:txBody>
        </p:sp>
      </p:grpSp>
      <p:grpSp>
        <p:nvGrpSpPr>
          <p:cNvPr id="556" name="Google Shape;556;p38"/>
          <p:cNvGrpSpPr/>
          <p:nvPr/>
        </p:nvGrpSpPr>
        <p:grpSpPr>
          <a:xfrm>
            <a:off x="6497741" y="3047900"/>
            <a:ext cx="1925921" cy="919275"/>
            <a:chOff x="6448494" y="3047900"/>
            <a:chExt cx="1975506" cy="919275"/>
          </a:xfrm>
        </p:grpSpPr>
        <p:sp>
          <p:nvSpPr>
            <p:cNvPr id="557" name="Google Shape;557;p38"/>
            <p:cNvSpPr txBox="1"/>
            <p:nvPr/>
          </p:nvSpPr>
          <p:spPr>
            <a:xfrm>
              <a:off x="6448494" y="3047900"/>
              <a:ext cx="1975500" cy="47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zh-TW" sz="1800">
                  <a:solidFill>
                    <a:schemeClr val="accent6"/>
                  </a:solidFill>
                  <a:latin typeface="Oswald"/>
                  <a:ea typeface="Oswald"/>
                  <a:cs typeface="Oswald"/>
                  <a:sym typeface="Oswald"/>
                </a:rPr>
                <a:t>Club Time</a:t>
              </a:r>
              <a:endParaRPr sz="1800">
                <a:solidFill>
                  <a:schemeClr val="accent6"/>
                </a:solidFill>
                <a:latin typeface="Oswald"/>
                <a:ea typeface="Oswald"/>
                <a:cs typeface="Oswald"/>
                <a:sym typeface="Oswald"/>
              </a:endParaRPr>
            </a:p>
          </p:txBody>
        </p:sp>
        <p:sp>
          <p:nvSpPr>
            <p:cNvPr id="558" name="Google Shape;558;p38"/>
            <p:cNvSpPr txBox="1"/>
            <p:nvPr/>
          </p:nvSpPr>
          <p:spPr>
            <a:xfrm>
              <a:off x="6448500" y="3394175"/>
              <a:ext cx="1975500" cy="573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zh-TW">
                  <a:solidFill>
                    <a:schemeClr val="dk1"/>
                  </a:solidFill>
                  <a:latin typeface="Oswald Light"/>
                  <a:ea typeface="Oswald Light"/>
                  <a:cs typeface="Oswald Light"/>
                  <a:sym typeface="Oswald Light"/>
                </a:rPr>
                <a:t>You will learn to manage unity’s user interfaces and design a easy to understand ui</a:t>
              </a:r>
              <a:endParaRPr>
                <a:solidFill>
                  <a:schemeClr val="dk1"/>
                </a:solidFill>
                <a:latin typeface="Roboto"/>
                <a:ea typeface="Roboto"/>
                <a:cs typeface="Roboto"/>
                <a:sym typeface="Roboto"/>
              </a:endParaRPr>
            </a:p>
          </p:txBody>
        </p:sp>
      </p:grpSp>
      <p:grpSp>
        <p:nvGrpSpPr>
          <p:cNvPr id="559" name="Google Shape;559;p38"/>
          <p:cNvGrpSpPr/>
          <p:nvPr/>
        </p:nvGrpSpPr>
        <p:grpSpPr>
          <a:xfrm>
            <a:off x="6497741" y="1066900"/>
            <a:ext cx="1925921" cy="919275"/>
            <a:chOff x="6448494" y="1066900"/>
            <a:chExt cx="1975506" cy="919275"/>
          </a:xfrm>
        </p:grpSpPr>
        <p:sp>
          <p:nvSpPr>
            <p:cNvPr id="560" name="Google Shape;560;p38"/>
            <p:cNvSpPr txBox="1"/>
            <p:nvPr/>
          </p:nvSpPr>
          <p:spPr>
            <a:xfrm>
              <a:off x="6448494" y="1066900"/>
              <a:ext cx="1975500" cy="47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zh-TW" sz="1800">
                  <a:solidFill>
                    <a:schemeClr val="accent4"/>
                  </a:solidFill>
                  <a:latin typeface="Oswald"/>
                  <a:ea typeface="Oswald"/>
                  <a:cs typeface="Oswald"/>
                  <a:sym typeface="Oswald"/>
                </a:rPr>
                <a:t>Tasks</a:t>
              </a:r>
              <a:endParaRPr sz="1800">
                <a:solidFill>
                  <a:schemeClr val="accent4"/>
                </a:solidFill>
                <a:latin typeface="Oswald"/>
                <a:ea typeface="Oswald"/>
                <a:cs typeface="Oswald"/>
                <a:sym typeface="Oswald"/>
              </a:endParaRPr>
            </a:p>
          </p:txBody>
        </p:sp>
        <p:sp>
          <p:nvSpPr>
            <p:cNvPr id="561" name="Google Shape;561;p38"/>
            <p:cNvSpPr txBox="1"/>
            <p:nvPr/>
          </p:nvSpPr>
          <p:spPr>
            <a:xfrm>
              <a:off x="6448500" y="1413175"/>
              <a:ext cx="1975500" cy="573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zh-TW">
                  <a:solidFill>
                    <a:schemeClr val="dk1"/>
                  </a:solidFill>
                  <a:latin typeface="Oswald Light"/>
                  <a:ea typeface="Oswald Light"/>
                  <a:cs typeface="Oswald Light"/>
                  <a:sym typeface="Oswald Light"/>
                </a:rPr>
                <a:t>So put stuff in the right place so it looks good and also people won’t get mad they cant find stuff </a:t>
              </a:r>
              <a:r>
                <a:rPr lang="zh-TW" strike="sngStrike">
                  <a:solidFill>
                    <a:schemeClr val="dk1"/>
                  </a:solidFill>
                  <a:latin typeface="Oswald Light"/>
                  <a:ea typeface="Oswald Light"/>
                  <a:cs typeface="Oswald Light"/>
                  <a:sym typeface="Oswald Light"/>
                </a:rPr>
                <a:t>like this strikethrough</a:t>
              </a:r>
              <a:endParaRPr strike="sngStrike">
                <a:solidFill>
                  <a:schemeClr val="dk1"/>
                </a:solidFill>
                <a:latin typeface="Oswald Light"/>
                <a:ea typeface="Oswald Light"/>
                <a:cs typeface="Oswald Light"/>
                <a:sym typeface="Oswald Light"/>
              </a:endParaRPr>
            </a:p>
          </p:txBody>
        </p:sp>
      </p:grpSp>
      <p:cxnSp>
        <p:nvCxnSpPr>
          <p:cNvPr id="562" name="Google Shape;562;p38"/>
          <p:cNvCxnSpPr/>
          <p:nvPr/>
        </p:nvCxnSpPr>
        <p:spPr>
          <a:xfrm>
            <a:off x="2846253" y="1602738"/>
            <a:ext cx="771000" cy="262200"/>
          </a:xfrm>
          <a:prstGeom prst="bentConnector3">
            <a:avLst>
              <a:gd fmla="val 50000" name="adj1"/>
            </a:avLst>
          </a:prstGeom>
          <a:noFill/>
          <a:ln cap="flat" cmpd="sng" w="9525">
            <a:solidFill>
              <a:schemeClr val="dk1"/>
            </a:solidFill>
            <a:prstDash val="solid"/>
            <a:round/>
            <a:headEnd len="med" w="med" type="none"/>
            <a:tailEnd len="med" w="med" type="oval"/>
          </a:ln>
        </p:spPr>
      </p:cxnSp>
      <p:cxnSp>
        <p:nvCxnSpPr>
          <p:cNvPr id="563" name="Google Shape;563;p38"/>
          <p:cNvCxnSpPr/>
          <p:nvPr/>
        </p:nvCxnSpPr>
        <p:spPr>
          <a:xfrm flipH="1">
            <a:off x="4849975" y="1706800"/>
            <a:ext cx="1645200" cy="512400"/>
          </a:xfrm>
          <a:prstGeom prst="bentConnector3">
            <a:avLst>
              <a:gd fmla="val 50000" name="adj1"/>
            </a:avLst>
          </a:prstGeom>
          <a:noFill/>
          <a:ln cap="flat" cmpd="sng" w="9525">
            <a:solidFill>
              <a:schemeClr val="dk1"/>
            </a:solidFill>
            <a:prstDash val="solid"/>
            <a:round/>
            <a:headEnd len="med" w="med" type="none"/>
            <a:tailEnd len="med" w="med" type="oval"/>
          </a:ln>
        </p:spPr>
      </p:cxnSp>
      <p:cxnSp>
        <p:nvCxnSpPr>
          <p:cNvPr id="564" name="Google Shape;564;p38"/>
          <p:cNvCxnSpPr>
            <a:stCxn id="557" idx="1"/>
          </p:cNvCxnSpPr>
          <p:nvPr/>
        </p:nvCxnSpPr>
        <p:spPr>
          <a:xfrm rot="10800000">
            <a:off x="5298341" y="3194900"/>
            <a:ext cx="1199400" cy="90900"/>
          </a:xfrm>
          <a:prstGeom prst="bentConnector3">
            <a:avLst>
              <a:gd fmla="val 37253" name="adj1"/>
            </a:avLst>
          </a:prstGeom>
          <a:noFill/>
          <a:ln cap="flat" cmpd="sng" w="9525">
            <a:solidFill>
              <a:schemeClr val="dk1"/>
            </a:solidFill>
            <a:prstDash val="solid"/>
            <a:round/>
            <a:headEnd len="med" w="med" type="none"/>
            <a:tailEnd len="med" w="med" type="oval"/>
          </a:ln>
        </p:spPr>
      </p:cxnSp>
      <p:sp>
        <p:nvSpPr>
          <p:cNvPr id="565" name="Google Shape;565;p38"/>
          <p:cNvSpPr/>
          <p:nvPr/>
        </p:nvSpPr>
        <p:spPr>
          <a:xfrm>
            <a:off x="3617251" y="1986186"/>
            <a:ext cx="931698" cy="919269"/>
          </a:xfrm>
          <a:custGeom>
            <a:rect b="b" l="l" r="r" t="t"/>
            <a:pathLst>
              <a:path extrusionOk="0" h="11674" w="12193">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6" name="Google Shape;566;p38"/>
          <p:cNvGrpSpPr/>
          <p:nvPr/>
        </p:nvGrpSpPr>
        <p:grpSpPr>
          <a:xfrm>
            <a:off x="4739412" y="2384371"/>
            <a:ext cx="1112891" cy="1582799"/>
            <a:chOff x="3342275" y="2615925"/>
            <a:chExt cx="339700" cy="483150"/>
          </a:xfrm>
        </p:grpSpPr>
        <p:sp>
          <p:nvSpPr>
            <p:cNvPr id="567" name="Google Shape;567;p38"/>
            <p:cNvSpPr/>
            <p:nvPr/>
          </p:nvSpPr>
          <p:spPr>
            <a:xfrm>
              <a:off x="3342275" y="2615925"/>
              <a:ext cx="339700" cy="483150"/>
            </a:xfrm>
            <a:custGeom>
              <a:rect b="b" l="l" r="r" t="t"/>
              <a:pathLst>
                <a:path extrusionOk="0" h="19326" w="13588">
                  <a:moveTo>
                    <a:pt x="11891" y="1133"/>
                  </a:moveTo>
                  <a:cubicBezTo>
                    <a:pt x="12202" y="1133"/>
                    <a:pt x="12455" y="1387"/>
                    <a:pt x="12455" y="1701"/>
                  </a:cubicBezTo>
                  <a:lnTo>
                    <a:pt x="12455" y="2265"/>
                  </a:lnTo>
                  <a:lnTo>
                    <a:pt x="1132" y="2265"/>
                  </a:lnTo>
                  <a:lnTo>
                    <a:pt x="1132" y="1701"/>
                  </a:lnTo>
                  <a:cubicBezTo>
                    <a:pt x="1132" y="1387"/>
                    <a:pt x="1386" y="1133"/>
                    <a:pt x="1700" y="1133"/>
                  </a:cubicBezTo>
                  <a:close/>
                  <a:moveTo>
                    <a:pt x="12455" y="3398"/>
                  </a:moveTo>
                  <a:lnTo>
                    <a:pt x="12455" y="14796"/>
                  </a:lnTo>
                  <a:lnTo>
                    <a:pt x="1132" y="14796"/>
                  </a:lnTo>
                  <a:lnTo>
                    <a:pt x="1132" y="3398"/>
                  </a:lnTo>
                  <a:close/>
                  <a:moveTo>
                    <a:pt x="12455" y="15928"/>
                  </a:moveTo>
                  <a:lnTo>
                    <a:pt x="12455" y="17628"/>
                  </a:lnTo>
                  <a:cubicBezTo>
                    <a:pt x="12455" y="17939"/>
                    <a:pt x="12202" y="18193"/>
                    <a:pt x="11891" y="18193"/>
                  </a:cubicBezTo>
                  <a:lnTo>
                    <a:pt x="1700" y="18193"/>
                  </a:lnTo>
                  <a:cubicBezTo>
                    <a:pt x="1386" y="18193"/>
                    <a:pt x="1132" y="17939"/>
                    <a:pt x="1132" y="17628"/>
                  </a:cubicBezTo>
                  <a:lnTo>
                    <a:pt x="1132" y="15928"/>
                  </a:lnTo>
                  <a:close/>
                  <a:moveTo>
                    <a:pt x="1700" y="1"/>
                  </a:moveTo>
                  <a:cubicBezTo>
                    <a:pt x="761" y="1"/>
                    <a:pt x="0" y="762"/>
                    <a:pt x="0" y="1701"/>
                  </a:cubicBezTo>
                  <a:lnTo>
                    <a:pt x="0" y="17628"/>
                  </a:lnTo>
                  <a:cubicBezTo>
                    <a:pt x="0" y="18564"/>
                    <a:pt x="761" y="19325"/>
                    <a:pt x="1700" y="19325"/>
                  </a:cubicBezTo>
                  <a:lnTo>
                    <a:pt x="11891" y="19325"/>
                  </a:lnTo>
                  <a:cubicBezTo>
                    <a:pt x="12827" y="19325"/>
                    <a:pt x="13588" y="18564"/>
                    <a:pt x="13588" y="17628"/>
                  </a:cubicBezTo>
                  <a:lnTo>
                    <a:pt x="13588" y="1701"/>
                  </a:lnTo>
                  <a:cubicBezTo>
                    <a:pt x="13588" y="762"/>
                    <a:pt x="12827" y="1"/>
                    <a:pt x="118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68" name="Google Shape;568;p38"/>
            <p:cNvSpPr/>
            <p:nvPr/>
          </p:nvSpPr>
          <p:spPr>
            <a:xfrm>
              <a:off x="3461600" y="3030200"/>
              <a:ext cx="101025" cy="28325"/>
            </a:xfrm>
            <a:custGeom>
              <a:rect b="b" l="l" r="r" t="t"/>
              <a:pathLst>
                <a:path extrusionOk="0" h="1133" w="4041">
                  <a:moveTo>
                    <a:pt x="568" y="1"/>
                  </a:moveTo>
                  <a:cubicBezTo>
                    <a:pt x="254" y="1"/>
                    <a:pt x="1" y="251"/>
                    <a:pt x="1" y="565"/>
                  </a:cubicBezTo>
                  <a:cubicBezTo>
                    <a:pt x="1" y="879"/>
                    <a:pt x="254" y="1133"/>
                    <a:pt x="568" y="1133"/>
                  </a:cubicBezTo>
                  <a:lnTo>
                    <a:pt x="3473" y="1133"/>
                  </a:lnTo>
                  <a:cubicBezTo>
                    <a:pt x="3787" y="1133"/>
                    <a:pt x="4041" y="879"/>
                    <a:pt x="4041" y="565"/>
                  </a:cubicBezTo>
                  <a:cubicBezTo>
                    <a:pt x="4041" y="251"/>
                    <a:pt x="3787" y="1"/>
                    <a:pt x="3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569" name="Google Shape;569;p38"/>
          <p:cNvSpPr/>
          <p:nvPr/>
        </p:nvSpPr>
        <p:spPr>
          <a:xfrm>
            <a:off x="5166090" y="3194900"/>
            <a:ext cx="309688" cy="377533"/>
          </a:xfrm>
          <a:custGeom>
            <a:rect b="b" l="l" r="r" t="t"/>
            <a:pathLst>
              <a:path extrusionOk="0" h="19326" w="15853">
                <a:moveTo>
                  <a:pt x="9627" y="1133"/>
                </a:moveTo>
                <a:cubicBezTo>
                  <a:pt x="9938" y="1133"/>
                  <a:pt x="10191" y="1387"/>
                  <a:pt x="10191" y="1701"/>
                </a:cubicBezTo>
                <a:lnTo>
                  <a:pt x="10191" y="2265"/>
                </a:lnTo>
                <a:lnTo>
                  <a:pt x="1133" y="2265"/>
                </a:lnTo>
                <a:lnTo>
                  <a:pt x="1133" y="1701"/>
                </a:lnTo>
                <a:cubicBezTo>
                  <a:pt x="1133" y="1387"/>
                  <a:pt x="1387" y="1133"/>
                  <a:pt x="1701" y="1133"/>
                </a:cubicBezTo>
                <a:close/>
                <a:moveTo>
                  <a:pt x="10191" y="3398"/>
                </a:moveTo>
                <a:lnTo>
                  <a:pt x="10191" y="8063"/>
                </a:lnTo>
                <a:cubicBezTo>
                  <a:pt x="10009" y="7998"/>
                  <a:pt x="9817" y="7965"/>
                  <a:pt x="9625" y="7965"/>
                </a:cubicBezTo>
                <a:cubicBezTo>
                  <a:pt x="9434" y="7965"/>
                  <a:pt x="9242" y="7998"/>
                  <a:pt x="9059" y="8063"/>
                </a:cubicBezTo>
                <a:lnTo>
                  <a:pt x="9059" y="6230"/>
                </a:lnTo>
                <a:cubicBezTo>
                  <a:pt x="9059" y="5291"/>
                  <a:pt x="8298" y="4530"/>
                  <a:pt x="7362" y="4530"/>
                </a:cubicBezTo>
                <a:cubicBezTo>
                  <a:pt x="6423" y="4530"/>
                  <a:pt x="5662" y="5291"/>
                  <a:pt x="5662" y="6230"/>
                </a:cubicBezTo>
                <a:lnTo>
                  <a:pt x="5662" y="10285"/>
                </a:lnTo>
                <a:cubicBezTo>
                  <a:pt x="4346" y="10557"/>
                  <a:pt x="3401" y="11716"/>
                  <a:pt x="3398" y="13060"/>
                </a:cubicBezTo>
                <a:lnTo>
                  <a:pt x="3398" y="14231"/>
                </a:lnTo>
                <a:cubicBezTo>
                  <a:pt x="3398" y="14419"/>
                  <a:pt x="3404" y="14609"/>
                  <a:pt x="3413" y="14796"/>
                </a:cubicBezTo>
                <a:lnTo>
                  <a:pt x="1133" y="14796"/>
                </a:lnTo>
                <a:lnTo>
                  <a:pt x="1133" y="3398"/>
                </a:lnTo>
                <a:close/>
                <a:moveTo>
                  <a:pt x="3543" y="15928"/>
                </a:moveTo>
                <a:cubicBezTo>
                  <a:pt x="3606" y="16312"/>
                  <a:pt x="3694" y="16689"/>
                  <a:pt x="3802" y="17061"/>
                </a:cubicBezTo>
                <a:lnTo>
                  <a:pt x="1701" y="17061"/>
                </a:lnTo>
                <a:cubicBezTo>
                  <a:pt x="1387" y="17061"/>
                  <a:pt x="1133" y="16807"/>
                  <a:pt x="1133" y="16496"/>
                </a:cubicBezTo>
                <a:lnTo>
                  <a:pt x="1133" y="15928"/>
                </a:lnTo>
                <a:close/>
                <a:moveTo>
                  <a:pt x="7362" y="5662"/>
                </a:moveTo>
                <a:cubicBezTo>
                  <a:pt x="7673" y="5662"/>
                  <a:pt x="7927" y="5916"/>
                  <a:pt x="7927" y="6230"/>
                </a:cubicBezTo>
                <a:lnTo>
                  <a:pt x="7927" y="11928"/>
                </a:lnTo>
                <a:cubicBezTo>
                  <a:pt x="7927" y="12242"/>
                  <a:pt x="8181" y="12492"/>
                  <a:pt x="8495" y="12492"/>
                </a:cubicBezTo>
                <a:cubicBezTo>
                  <a:pt x="8806" y="12492"/>
                  <a:pt x="9059" y="12242"/>
                  <a:pt x="9059" y="11928"/>
                </a:cubicBezTo>
                <a:lnTo>
                  <a:pt x="9059" y="9663"/>
                </a:lnTo>
                <a:cubicBezTo>
                  <a:pt x="9059" y="9349"/>
                  <a:pt x="9313" y="9098"/>
                  <a:pt x="9627" y="9098"/>
                </a:cubicBezTo>
                <a:cubicBezTo>
                  <a:pt x="9938" y="9098"/>
                  <a:pt x="10191" y="9349"/>
                  <a:pt x="10191" y="9663"/>
                </a:cubicBezTo>
                <a:lnTo>
                  <a:pt x="10191" y="11928"/>
                </a:lnTo>
                <a:cubicBezTo>
                  <a:pt x="10191" y="12242"/>
                  <a:pt x="10445" y="12492"/>
                  <a:pt x="10759" y="12492"/>
                </a:cubicBezTo>
                <a:cubicBezTo>
                  <a:pt x="11070" y="12492"/>
                  <a:pt x="11324" y="12242"/>
                  <a:pt x="11324" y="11928"/>
                </a:cubicBezTo>
                <a:lnTo>
                  <a:pt x="11324" y="10795"/>
                </a:lnTo>
                <a:cubicBezTo>
                  <a:pt x="11324" y="10481"/>
                  <a:pt x="11577" y="10231"/>
                  <a:pt x="11891" y="10231"/>
                </a:cubicBezTo>
                <a:cubicBezTo>
                  <a:pt x="12202" y="10231"/>
                  <a:pt x="12456" y="10481"/>
                  <a:pt x="12456" y="10795"/>
                </a:cubicBezTo>
                <a:lnTo>
                  <a:pt x="12456" y="13060"/>
                </a:lnTo>
                <a:cubicBezTo>
                  <a:pt x="12456" y="13374"/>
                  <a:pt x="12710" y="13625"/>
                  <a:pt x="13024" y="13625"/>
                </a:cubicBezTo>
                <a:cubicBezTo>
                  <a:pt x="13335" y="13625"/>
                  <a:pt x="13588" y="13374"/>
                  <a:pt x="13588" y="13060"/>
                </a:cubicBezTo>
                <a:lnTo>
                  <a:pt x="13588" y="11928"/>
                </a:lnTo>
                <a:cubicBezTo>
                  <a:pt x="13588" y="11614"/>
                  <a:pt x="13842" y="11363"/>
                  <a:pt x="14156" y="11363"/>
                </a:cubicBezTo>
                <a:cubicBezTo>
                  <a:pt x="14467" y="11363"/>
                  <a:pt x="14721" y="11614"/>
                  <a:pt x="14721" y="11928"/>
                </a:cubicBezTo>
                <a:lnTo>
                  <a:pt x="14721" y="14231"/>
                </a:lnTo>
                <a:cubicBezTo>
                  <a:pt x="14718" y="15602"/>
                  <a:pt x="14407" y="16958"/>
                  <a:pt x="13806" y="18193"/>
                </a:cubicBezTo>
                <a:lnTo>
                  <a:pt x="5448" y="18193"/>
                </a:lnTo>
                <a:cubicBezTo>
                  <a:pt x="4844" y="16958"/>
                  <a:pt x="4533" y="15602"/>
                  <a:pt x="4530" y="14231"/>
                </a:cubicBezTo>
                <a:lnTo>
                  <a:pt x="4530" y="13060"/>
                </a:lnTo>
                <a:cubicBezTo>
                  <a:pt x="4530" y="12341"/>
                  <a:pt x="4983" y="11698"/>
                  <a:pt x="5662" y="11460"/>
                </a:cubicBezTo>
                <a:lnTo>
                  <a:pt x="5662" y="14231"/>
                </a:lnTo>
                <a:cubicBezTo>
                  <a:pt x="5662" y="14542"/>
                  <a:pt x="5916" y="14796"/>
                  <a:pt x="6230" y="14796"/>
                </a:cubicBezTo>
                <a:cubicBezTo>
                  <a:pt x="6541" y="14796"/>
                  <a:pt x="6795" y="14542"/>
                  <a:pt x="6795" y="14231"/>
                </a:cubicBezTo>
                <a:lnTo>
                  <a:pt x="6795" y="6230"/>
                </a:lnTo>
                <a:cubicBezTo>
                  <a:pt x="6795" y="5916"/>
                  <a:pt x="7048" y="5662"/>
                  <a:pt x="7362" y="5662"/>
                </a:cubicBezTo>
                <a:close/>
                <a:moveTo>
                  <a:pt x="1701" y="1"/>
                </a:moveTo>
                <a:cubicBezTo>
                  <a:pt x="762" y="1"/>
                  <a:pt x="1" y="762"/>
                  <a:pt x="1" y="1701"/>
                </a:cubicBezTo>
                <a:lnTo>
                  <a:pt x="1" y="16496"/>
                </a:lnTo>
                <a:cubicBezTo>
                  <a:pt x="1" y="17432"/>
                  <a:pt x="762" y="18193"/>
                  <a:pt x="1701" y="18193"/>
                </a:cubicBezTo>
                <a:lnTo>
                  <a:pt x="4204" y="18193"/>
                </a:lnTo>
                <a:cubicBezTo>
                  <a:pt x="4285" y="18389"/>
                  <a:pt x="4376" y="18582"/>
                  <a:pt x="4470" y="18773"/>
                </a:cubicBezTo>
                <a:lnTo>
                  <a:pt x="4590" y="19011"/>
                </a:lnTo>
                <a:cubicBezTo>
                  <a:pt x="4687" y="19204"/>
                  <a:pt x="4880" y="19325"/>
                  <a:pt x="5098" y="19325"/>
                </a:cubicBezTo>
                <a:lnTo>
                  <a:pt x="14156" y="19325"/>
                </a:lnTo>
                <a:cubicBezTo>
                  <a:pt x="14370" y="19325"/>
                  <a:pt x="14564" y="19204"/>
                  <a:pt x="14660" y="19011"/>
                </a:cubicBezTo>
                <a:lnTo>
                  <a:pt x="14781" y="18773"/>
                </a:lnTo>
                <a:cubicBezTo>
                  <a:pt x="15485" y="17363"/>
                  <a:pt x="15850" y="15808"/>
                  <a:pt x="15853" y="14231"/>
                </a:cubicBezTo>
                <a:lnTo>
                  <a:pt x="15853" y="11928"/>
                </a:lnTo>
                <a:cubicBezTo>
                  <a:pt x="15853" y="10953"/>
                  <a:pt x="15054" y="10228"/>
                  <a:pt x="14155" y="10228"/>
                </a:cubicBezTo>
                <a:cubicBezTo>
                  <a:pt x="13949" y="10228"/>
                  <a:pt x="13737" y="10266"/>
                  <a:pt x="13528" y="10348"/>
                </a:cubicBezTo>
                <a:cubicBezTo>
                  <a:pt x="13326" y="9609"/>
                  <a:pt x="12655" y="9098"/>
                  <a:pt x="11891" y="9098"/>
                </a:cubicBezTo>
                <a:cubicBezTo>
                  <a:pt x="11883" y="9098"/>
                  <a:pt x="11875" y="9098"/>
                  <a:pt x="11867" y="9098"/>
                </a:cubicBezTo>
                <a:cubicBezTo>
                  <a:pt x="11682" y="9098"/>
                  <a:pt x="11497" y="9131"/>
                  <a:pt x="11324" y="9195"/>
                </a:cubicBezTo>
                <a:lnTo>
                  <a:pt x="11324" y="1701"/>
                </a:lnTo>
                <a:cubicBezTo>
                  <a:pt x="11324" y="762"/>
                  <a:pt x="10563" y="1"/>
                  <a:pt x="96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570" name="Google Shape;570;p38"/>
          <p:cNvPicPr preferRelativeResize="0"/>
          <p:nvPr/>
        </p:nvPicPr>
        <p:blipFill>
          <a:blip r:embed="rId3">
            <a:alphaModFix/>
          </a:blip>
          <a:stretch>
            <a:fillRect/>
          </a:stretch>
        </p:blipFill>
        <p:spPr>
          <a:xfrm>
            <a:off x="983950" y="3086873"/>
            <a:ext cx="1724324" cy="1724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9"/>
          <p:cNvSpPr/>
          <p:nvPr/>
        </p:nvSpPr>
        <p:spPr>
          <a:xfrm>
            <a:off x="3377326" y="1785445"/>
            <a:ext cx="2123831" cy="1991123"/>
          </a:xfrm>
          <a:custGeom>
            <a:rect b="b" l="l" r="r" t="t"/>
            <a:pathLst>
              <a:path extrusionOk="0" h="18118" w="19326">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576" name="Google Shape;576;p39"/>
          <p:cNvSpPr/>
          <p:nvPr/>
        </p:nvSpPr>
        <p:spPr>
          <a:xfrm>
            <a:off x="4733700" y="2366850"/>
            <a:ext cx="1116600" cy="16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9"/>
          <p:cNvSpPr txBox="1"/>
          <p:nvPr>
            <p:ph type="title"/>
          </p:nvPr>
        </p:nvSpPr>
        <p:spPr>
          <a:xfrm>
            <a:off x="720000" y="540000"/>
            <a:ext cx="7704000" cy="5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Lore</a:t>
            </a:r>
            <a:endParaRPr/>
          </a:p>
        </p:txBody>
      </p:sp>
      <p:grpSp>
        <p:nvGrpSpPr>
          <p:cNvPr id="578" name="Google Shape;578;p39"/>
          <p:cNvGrpSpPr/>
          <p:nvPr/>
        </p:nvGrpSpPr>
        <p:grpSpPr>
          <a:xfrm>
            <a:off x="720014" y="1295500"/>
            <a:ext cx="2382680" cy="919275"/>
            <a:chOff x="720000" y="1295500"/>
            <a:chExt cx="2295011" cy="919275"/>
          </a:xfrm>
        </p:grpSpPr>
        <p:sp>
          <p:nvSpPr>
            <p:cNvPr id="579" name="Google Shape;579;p39"/>
            <p:cNvSpPr txBox="1"/>
            <p:nvPr/>
          </p:nvSpPr>
          <p:spPr>
            <a:xfrm>
              <a:off x="720000" y="1295500"/>
              <a:ext cx="1975500" cy="475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zh-TW" sz="1800">
                  <a:solidFill>
                    <a:schemeClr val="accent1"/>
                  </a:solidFill>
                  <a:latin typeface="Oswald"/>
                  <a:ea typeface="Oswald"/>
                  <a:cs typeface="Oswald"/>
                  <a:sym typeface="Oswald"/>
                </a:rPr>
                <a:t>Applying</a:t>
              </a:r>
              <a:endParaRPr sz="1800">
                <a:solidFill>
                  <a:schemeClr val="accent1"/>
                </a:solidFill>
                <a:latin typeface="Oswald"/>
                <a:ea typeface="Oswald"/>
                <a:cs typeface="Oswald"/>
                <a:sym typeface="Oswald"/>
              </a:endParaRPr>
            </a:p>
          </p:txBody>
        </p:sp>
        <p:sp>
          <p:nvSpPr>
            <p:cNvPr id="580" name="Google Shape;580;p39"/>
            <p:cNvSpPr txBox="1"/>
            <p:nvPr/>
          </p:nvSpPr>
          <p:spPr>
            <a:xfrm>
              <a:off x="720011" y="1641775"/>
              <a:ext cx="2295000" cy="573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zh-TW">
                  <a:solidFill>
                    <a:schemeClr val="dk1"/>
                  </a:solidFill>
                  <a:latin typeface="Oswald Light"/>
                  <a:ea typeface="Oswald Light"/>
                  <a:cs typeface="Oswald Light"/>
                  <a:sym typeface="Oswald Light"/>
                </a:rPr>
                <a:t>Enjoying writing stories or poems? Want to see your characters come to life? Scan the QR code to apply!</a:t>
              </a:r>
              <a:endParaRPr>
                <a:solidFill>
                  <a:schemeClr val="dk1"/>
                </a:solidFill>
                <a:latin typeface="Oswald Light"/>
                <a:ea typeface="Oswald Light"/>
                <a:cs typeface="Oswald Light"/>
                <a:sym typeface="Oswald Light"/>
              </a:endParaRPr>
            </a:p>
          </p:txBody>
        </p:sp>
      </p:grpSp>
      <p:grpSp>
        <p:nvGrpSpPr>
          <p:cNvPr id="581" name="Google Shape;581;p39"/>
          <p:cNvGrpSpPr/>
          <p:nvPr/>
        </p:nvGrpSpPr>
        <p:grpSpPr>
          <a:xfrm>
            <a:off x="6497741" y="3047900"/>
            <a:ext cx="1925921" cy="919275"/>
            <a:chOff x="6448494" y="3047900"/>
            <a:chExt cx="1975506" cy="919275"/>
          </a:xfrm>
        </p:grpSpPr>
        <p:sp>
          <p:nvSpPr>
            <p:cNvPr id="582" name="Google Shape;582;p39"/>
            <p:cNvSpPr txBox="1"/>
            <p:nvPr/>
          </p:nvSpPr>
          <p:spPr>
            <a:xfrm>
              <a:off x="6448494" y="3047900"/>
              <a:ext cx="1975500" cy="47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zh-TW" sz="1800">
                  <a:solidFill>
                    <a:schemeClr val="accent6"/>
                  </a:solidFill>
                  <a:latin typeface="Oswald"/>
                  <a:ea typeface="Oswald"/>
                  <a:cs typeface="Oswald"/>
                  <a:sym typeface="Oswald"/>
                </a:rPr>
                <a:t>Club Time</a:t>
              </a:r>
              <a:endParaRPr sz="1800">
                <a:solidFill>
                  <a:schemeClr val="accent6"/>
                </a:solidFill>
                <a:latin typeface="Oswald"/>
                <a:ea typeface="Oswald"/>
                <a:cs typeface="Oswald"/>
                <a:sym typeface="Oswald"/>
              </a:endParaRPr>
            </a:p>
          </p:txBody>
        </p:sp>
        <p:sp>
          <p:nvSpPr>
            <p:cNvPr id="583" name="Google Shape;583;p39"/>
            <p:cNvSpPr txBox="1"/>
            <p:nvPr/>
          </p:nvSpPr>
          <p:spPr>
            <a:xfrm>
              <a:off x="6448500" y="3394175"/>
              <a:ext cx="1975500" cy="573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zh-TW">
                  <a:solidFill>
                    <a:schemeClr val="dk1"/>
                  </a:solidFill>
                  <a:latin typeface="Oswald Light"/>
                  <a:ea typeface="Oswald Light"/>
                  <a:cs typeface="Oswald Light"/>
                  <a:sym typeface="Oswald Light"/>
                </a:rPr>
                <a:t>Combine with art to get your </a:t>
              </a:r>
              <a:r>
                <a:rPr lang="zh-TW">
                  <a:solidFill>
                    <a:schemeClr val="dk1"/>
                  </a:solidFill>
                  <a:latin typeface="Oswald Light"/>
                  <a:ea typeface="Oswald Light"/>
                  <a:cs typeface="Oswald Light"/>
                  <a:sym typeface="Oswald Light"/>
                </a:rPr>
                <a:t>characters</a:t>
              </a:r>
              <a:r>
                <a:rPr lang="zh-TW">
                  <a:solidFill>
                    <a:schemeClr val="dk1"/>
                  </a:solidFill>
                  <a:latin typeface="Oswald Light"/>
                  <a:ea typeface="Oswald Light"/>
                  <a:cs typeface="Oswald Light"/>
                  <a:sym typeface="Oswald Light"/>
                </a:rPr>
                <a:t> looking just right, or work on you masterpiece</a:t>
              </a:r>
              <a:endParaRPr>
                <a:solidFill>
                  <a:schemeClr val="dk1"/>
                </a:solidFill>
                <a:latin typeface="Roboto"/>
                <a:ea typeface="Roboto"/>
                <a:cs typeface="Roboto"/>
                <a:sym typeface="Roboto"/>
              </a:endParaRPr>
            </a:p>
          </p:txBody>
        </p:sp>
      </p:grpSp>
      <p:grpSp>
        <p:nvGrpSpPr>
          <p:cNvPr id="584" name="Google Shape;584;p39"/>
          <p:cNvGrpSpPr/>
          <p:nvPr/>
        </p:nvGrpSpPr>
        <p:grpSpPr>
          <a:xfrm>
            <a:off x="6497741" y="1066900"/>
            <a:ext cx="1925921" cy="919275"/>
            <a:chOff x="6448494" y="1066900"/>
            <a:chExt cx="1975506" cy="919275"/>
          </a:xfrm>
        </p:grpSpPr>
        <p:sp>
          <p:nvSpPr>
            <p:cNvPr id="585" name="Google Shape;585;p39"/>
            <p:cNvSpPr txBox="1"/>
            <p:nvPr/>
          </p:nvSpPr>
          <p:spPr>
            <a:xfrm>
              <a:off x="6448494" y="1066900"/>
              <a:ext cx="1975500" cy="47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zh-TW" sz="1800">
                  <a:solidFill>
                    <a:schemeClr val="accent4"/>
                  </a:solidFill>
                  <a:latin typeface="Oswald"/>
                  <a:ea typeface="Oswald"/>
                  <a:cs typeface="Oswald"/>
                  <a:sym typeface="Oswald"/>
                </a:rPr>
                <a:t>Tasks</a:t>
              </a:r>
              <a:endParaRPr sz="1800">
                <a:solidFill>
                  <a:schemeClr val="accent4"/>
                </a:solidFill>
                <a:latin typeface="Oswald"/>
                <a:ea typeface="Oswald"/>
                <a:cs typeface="Oswald"/>
                <a:sym typeface="Oswald"/>
              </a:endParaRPr>
            </a:p>
          </p:txBody>
        </p:sp>
        <p:sp>
          <p:nvSpPr>
            <p:cNvPr id="586" name="Google Shape;586;p39"/>
            <p:cNvSpPr txBox="1"/>
            <p:nvPr/>
          </p:nvSpPr>
          <p:spPr>
            <a:xfrm>
              <a:off x="6448500" y="1413175"/>
              <a:ext cx="1975500" cy="573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zh-TW">
                  <a:solidFill>
                    <a:schemeClr val="dk1"/>
                  </a:solidFill>
                  <a:latin typeface="Oswald Light"/>
                  <a:ea typeface="Oswald Light"/>
                  <a:cs typeface="Oswald Light"/>
                  <a:sym typeface="Oswald Light"/>
                </a:rPr>
                <a:t>Write story elements for games, or storyboard in-game cutscenes. Create an engaging and touching story for our players</a:t>
              </a:r>
              <a:endParaRPr strike="sngStrike">
                <a:solidFill>
                  <a:schemeClr val="dk1"/>
                </a:solidFill>
                <a:latin typeface="Oswald Light"/>
                <a:ea typeface="Oswald Light"/>
                <a:cs typeface="Oswald Light"/>
                <a:sym typeface="Oswald Light"/>
              </a:endParaRPr>
            </a:p>
          </p:txBody>
        </p:sp>
      </p:grpSp>
      <p:cxnSp>
        <p:nvCxnSpPr>
          <p:cNvPr id="587" name="Google Shape;587;p39"/>
          <p:cNvCxnSpPr/>
          <p:nvPr/>
        </p:nvCxnSpPr>
        <p:spPr>
          <a:xfrm>
            <a:off x="2846253" y="1602738"/>
            <a:ext cx="771000" cy="262200"/>
          </a:xfrm>
          <a:prstGeom prst="bentConnector3">
            <a:avLst>
              <a:gd fmla="val 50000" name="adj1"/>
            </a:avLst>
          </a:prstGeom>
          <a:noFill/>
          <a:ln cap="flat" cmpd="sng" w="9525">
            <a:solidFill>
              <a:schemeClr val="dk1"/>
            </a:solidFill>
            <a:prstDash val="solid"/>
            <a:round/>
            <a:headEnd len="med" w="med" type="none"/>
            <a:tailEnd len="med" w="med" type="oval"/>
          </a:ln>
        </p:spPr>
      </p:cxnSp>
      <p:cxnSp>
        <p:nvCxnSpPr>
          <p:cNvPr id="588" name="Google Shape;588;p39"/>
          <p:cNvCxnSpPr/>
          <p:nvPr/>
        </p:nvCxnSpPr>
        <p:spPr>
          <a:xfrm flipH="1">
            <a:off x="4849975" y="1706800"/>
            <a:ext cx="1645200" cy="512400"/>
          </a:xfrm>
          <a:prstGeom prst="bentConnector3">
            <a:avLst>
              <a:gd fmla="val 50000" name="adj1"/>
            </a:avLst>
          </a:prstGeom>
          <a:noFill/>
          <a:ln cap="flat" cmpd="sng" w="9525">
            <a:solidFill>
              <a:schemeClr val="dk1"/>
            </a:solidFill>
            <a:prstDash val="solid"/>
            <a:round/>
            <a:headEnd len="med" w="med" type="none"/>
            <a:tailEnd len="med" w="med" type="oval"/>
          </a:ln>
        </p:spPr>
      </p:cxnSp>
      <p:cxnSp>
        <p:nvCxnSpPr>
          <p:cNvPr id="589" name="Google Shape;589;p39"/>
          <p:cNvCxnSpPr>
            <a:stCxn id="582" idx="1"/>
          </p:cNvCxnSpPr>
          <p:nvPr/>
        </p:nvCxnSpPr>
        <p:spPr>
          <a:xfrm rot="10800000">
            <a:off x="5298341" y="3194900"/>
            <a:ext cx="1199400" cy="90900"/>
          </a:xfrm>
          <a:prstGeom prst="bentConnector3">
            <a:avLst>
              <a:gd fmla="val 37253" name="adj1"/>
            </a:avLst>
          </a:prstGeom>
          <a:noFill/>
          <a:ln cap="flat" cmpd="sng" w="9525">
            <a:solidFill>
              <a:schemeClr val="dk1"/>
            </a:solidFill>
            <a:prstDash val="solid"/>
            <a:round/>
            <a:headEnd len="med" w="med" type="none"/>
            <a:tailEnd len="med" w="med" type="oval"/>
          </a:ln>
        </p:spPr>
      </p:cxnSp>
      <p:sp>
        <p:nvSpPr>
          <p:cNvPr id="590" name="Google Shape;590;p39"/>
          <p:cNvSpPr/>
          <p:nvPr/>
        </p:nvSpPr>
        <p:spPr>
          <a:xfrm>
            <a:off x="3617251" y="1986186"/>
            <a:ext cx="931698" cy="919269"/>
          </a:xfrm>
          <a:custGeom>
            <a:rect b="b" l="l" r="r" t="t"/>
            <a:pathLst>
              <a:path extrusionOk="0" h="11674" w="12193">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1" name="Google Shape;591;p39"/>
          <p:cNvGrpSpPr/>
          <p:nvPr/>
        </p:nvGrpSpPr>
        <p:grpSpPr>
          <a:xfrm>
            <a:off x="4739412" y="2384371"/>
            <a:ext cx="1112891" cy="1582799"/>
            <a:chOff x="3342275" y="2615925"/>
            <a:chExt cx="339700" cy="483150"/>
          </a:xfrm>
        </p:grpSpPr>
        <p:sp>
          <p:nvSpPr>
            <p:cNvPr id="592" name="Google Shape;592;p39"/>
            <p:cNvSpPr/>
            <p:nvPr/>
          </p:nvSpPr>
          <p:spPr>
            <a:xfrm>
              <a:off x="3342275" y="2615925"/>
              <a:ext cx="339700" cy="483150"/>
            </a:xfrm>
            <a:custGeom>
              <a:rect b="b" l="l" r="r" t="t"/>
              <a:pathLst>
                <a:path extrusionOk="0" h="19326" w="13588">
                  <a:moveTo>
                    <a:pt x="11891" y="1133"/>
                  </a:moveTo>
                  <a:cubicBezTo>
                    <a:pt x="12202" y="1133"/>
                    <a:pt x="12455" y="1387"/>
                    <a:pt x="12455" y="1701"/>
                  </a:cubicBezTo>
                  <a:lnTo>
                    <a:pt x="12455" y="2265"/>
                  </a:lnTo>
                  <a:lnTo>
                    <a:pt x="1132" y="2265"/>
                  </a:lnTo>
                  <a:lnTo>
                    <a:pt x="1132" y="1701"/>
                  </a:lnTo>
                  <a:cubicBezTo>
                    <a:pt x="1132" y="1387"/>
                    <a:pt x="1386" y="1133"/>
                    <a:pt x="1700" y="1133"/>
                  </a:cubicBezTo>
                  <a:close/>
                  <a:moveTo>
                    <a:pt x="12455" y="3398"/>
                  </a:moveTo>
                  <a:lnTo>
                    <a:pt x="12455" y="14796"/>
                  </a:lnTo>
                  <a:lnTo>
                    <a:pt x="1132" y="14796"/>
                  </a:lnTo>
                  <a:lnTo>
                    <a:pt x="1132" y="3398"/>
                  </a:lnTo>
                  <a:close/>
                  <a:moveTo>
                    <a:pt x="12455" y="15928"/>
                  </a:moveTo>
                  <a:lnTo>
                    <a:pt x="12455" y="17628"/>
                  </a:lnTo>
                  <a:cubicBezTo>
                    <a:pt x="12455" y="17939"/>
                    <a:pt x="12202" y="18193"/>
                    <a:pt x="11891" y="18193"/>
                  </a:cubicBezTo>
                  <a:lnTo>
                    <a:pt x="1700" y="18193"/>
                  </a:lnTo>
                  <a:cubicBezTo>
                    <a:pt x="1386" y="18193"/>
                    <a:pt x="1132" y="17939"/>
                    <a:pt x="1132" y="17628"/>
                  </a:cubicBezTo>
                  <a:lnTo>
                    <a:pt x="1132" y="15928"/>
                  </a:lnTo>
                  <a:close/>
                  <a:moveTo>
                    <a:pt x="1700" y="1"/>
                  </a:moveTo>
                  <a:cubicBezTo>
                    <a:pt x="761" y="1"/>
                    <a:pt x="0" y="762"/>
                    <a:pt x="0" y="1701"/>
                  </a:cubicBezTo>
                  <a:lnTo>
                    <a:pt x="0" y="17628"/>
                  </a:lnTo>
                  <a:cubicBezTo>
                    <a:pt x="0" y="18564"/>
                    <a:pt x="761" y="19325"/>
                    <a:pt x="1700" y="19325"/>
                  </a:cubicBezTo>
                  <a:lnTo>
                    <a:pt x="11891" y="19325"/>
                  </a:lnTo>
                  <a:cubicBezTo>
                    <a:pt x="12827" y="19325"/>
                    <a:pt x="13588" y="18564"/>
                    <a:pt x="13588" y="17628"/>
                  </a:cubicBezTo>
                  <a:lnTo>
                    <a:pt x="13588" y="1701"/>
                  </a:lnTo>
                  <a:cubicBezTo>
                    <a:pt x="13588" y="762"/>
                    <a:pt x="12827" y="1"/>
                    <a:pt x="118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93" name="Google Shape;593;p39"/>
            <p:cNvSpPr/>
            <p:nvPr/>
          </p:nvSpPr>
          <p:spPr>
            <a:xfrm>
              <a:off x="3461600" y="3030200"/>
              <a:ext cx="101025" cy="28325"/>
            </a:xfrm>
            <a:custGeom>
              <a:rect b="b" l="l" r="r" t="t"/>
              <a:pathLst>
                <a:path extrusionOk="0" h="1133" w="4041">
                  <a:moveTo>
                    <a:pt x="568" y="1"/>
                  </a:moveTo>
                  <a:cubicBezTo>
                    <a:pt x="254" y="1"/>
                    <a:pt x="1" y="251"/>
                    <a:pt x="1" y="565"/>
                  </a:cubicBezTo>
                  <a:cubicBezTo>
                    <a:pt x="1" y="879"/>
                    <a:pt x="254" y="1133"/>
                    <a:pt x="568" y="1133"/>
                  </a:cubicBezTo>
                  <a:lnTo>
                    <a:pt x="3473" y="1133"/>
                  </a:lnTo>
                  <a:cubicBezTo>
                    <a:pt x="3787" y="1133"/>
                    <a:pt x="4041" y="879"/>
                    <a:pt x="4041" y="565"/>
                  </a:cubicBezTo>
                  <a:cubicBezTo>
                    <a:pt x="4041" y="251"/>
                    <a:pt x="3787" y="1"/>
                    <a:pt x="3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594" name="Google Shape;594;p39"/>
          <p:cNvSpPr/>
          <p:nvPr/>
        </p:nvSpPr>
        <p:spPr>
          <a:xfrm>
            <a:off x="5166090" y="3194900"/>
            <a:ext cx="309688" cy="377533"/>
          </a:xfrm>
          <a:custGeom>
            <a:rect b="b" l="l" r="r" t="t"/>
            <a:pathLst>
              <a:path extrusionOk="0" h="19326" w="15853">
                <a:moveTo>
                  <a:pt x="9627" y="1133"/>
                </a:moveTo>
                <a:cubicBezTo>
                  <a:pt x="9938" y="1133"/>
                  <a:pt x="10191" y="1387"/>
                  <a:pt x="10191" y="1701"/>
                </a:cubicBezTo>
                <a:lnTo>
                  <a:pt x="10191" y="2265"/>
                </a:lnTo>
                <a:lnTo>
                  <a:pt x="1133" y="2265"/>
                </a:lnTo>
                <a:lnTo>
                  <a:pt x="1133" y="1701"/>
                </a:lnTo>
                <a:cubicBezTo>
                  <a:pt x="1133" y="1387"/>
                  <a:pt x="1387" y="1133"/>
                  <a:pt x="1701" y="1133"/>
                </a:cubicBezTo>
                <a:close/>
                <a:moveTo>
                  <a:pt x="10191" y="3398"/>
                </a:moveTo>
                <a:lnTo>
                  <a:pt x="10191" y="8063"/>
                </a:lnTo>
                <a:cubicBezTo>
                  <a:pt x="10009" y="7998"/>
                  <a:pt x="9817" y="7965"/>
                  <a:pt x="9625" y="7965"/>
                </a:cubicBezTo>
                <a:cubicBezTo>
                  <a:pt x="9434" y="7965"/>
                  <a:pt x="9242" y="7998"/>
                  <a:pt x="9059" y="8063"/>
                </a:cubicBezTo>
                <a:lnTo>
                  <a:pt x="9059" y="6230"/>
                </a:lnTo>
                <a:cubicBezTo>
                  <a:pt x="9059" y="5291"/>
                  <a:pt x="8298" y="4530"/>
                  <a:pt x="7362" y="4530"/>
                </a:cubicBezTo>
                <a:cubicBezTo>
                  <a:pt x="6423" y="4530"/>
                  <a:pt x="5662" y="5291"/>
                  <a:pt x="5662" y="6230"/>
                </a:cubicBezTo>
                <a:lnTo>
                  <a:pt x="5662" y="10285"/>
                </a:lnTo>
                <a:cubicBezTo>
                  <a:pt x="4346" y="10557"/>
                  <a:pt x="3401" y="11716"/>
                  <a:pt x="3398" y="13060"/>
                </a:cubicBezTo>
                <a:lnTo>
                  <a:pt x="3398" y="14231"/>
                </a:lnTo>
                <a:cubicBezTo>
                  <a:pt x="3398" y="14419"/>
                  <a:pt x="3404" y="14609"/>
                  <a:pt x="3413" y="14796"/>
                </a:cubicBezTo>
                <a:lnTo>
                  <a:pt x="1133" y="14796"/>
                </a:lnTo>
                <a:lnTo>
                  <a:pt x="1133" y="3398"/>
                </a:lnTo>
                <a:close/>
                <a:moveTo>
                  <a:pt x="3543" y="15928"/>
                </a:moveTo>
                <a:cubicBezTo>
                  <a:pt x="3606" y="16312"/>
                  <a:pt x="3694" y="16689"/>
                  <a:pt x="3802" y="17061"/>
                </a:cubicBezTo>
                <a:lnTo>
                  <a:pt x="1701" y="17061"/>
                </a:lnTo>
                <a:cubicBezTo>
                  <a:pt x="1387" y="17061"/>
                  <a:pt x="1133" y="16807"/>
                  <a:pt x="1133" y="16496"/>
                </a:cubicBezTo>
                <a:lnTo>
                  <a:pt x="1133" y="15928"/>
                </a:lnTo>
                <a:close/>
                <a:moveTo>
                  <a:pt x="7362" y="5662"/>
                </a:moveTo>
                <a:cubicBezTo>
                  <a:pt x="7673" y="5662"/>
                  <a:pt x="7927" y="5916"/>
                  <a:pt x="7927" y="6230"/>
                </a:cubicBezTo>
                <a:lnTo>
                  <a:pt x="7927" y="11928"/>
                </a:lnTo>
                <a:cubicBezTo>
                  <a:pt x="7927" y="12242"/>
                  <a:pt x="8181" y="12492"/>
                  <a:pt x="8495" y="12492"/>
                </a:cubicBezTo>
                <a:cubicBezTo>
                  <a:pt x="8806" y="12492"/>
                  <a:pt x="9059" y="12242"/>
                  <a:pt x="9059" y="11928"/>
                </a:cubicBezTo>
                <a:lnTo>
                  <a:pt x="9059" y="9663"/>
                </a:lnTo>
                <a:cubicBezTo>
                  <a:pt x="9059" y="9349"/>
                  <a:pt x="9313" y="9098"/>
                  <a:pt x="9627" y="9098"/>
                </a:cubicBezTo>
                <a:cubicBezTo>
                  <a:pt x="9938" y="9098"/>
                  <a:pt x="10191" y="9349"/>
                  <a:pt x="10191" y="9663"/>
                </a:cubicBezTo>
                <a:lnTo>
                  <a:pt x="10191" y="11928"/>
                </a:lnTo>
                <a:cubicBezTo>
                  <a:pt x="10191" y="12242"/>
                  <a:pt x="10445" y="12492"/>
                  <a:pt x="10759" y="12492"/>
                </a:cubicBezTo>
                <a:cubicBezTo>
                  <a:pt x="11070" y="12492"/>
                  <a:pt x="11324" y="12242"/>
                  <a:pt x="11324" y="11928"/>
                </a:cubicBezTo>
                <a:lnTo>
                  <a:pt x="11324" y="10795"/>
                </a:lnTo>
                <a:cubicBezTo>
                  <a:pt x="11324" y="10481"/>
                  <a:pt x="11577" y="10231"/>
                  <a:pt x="11891" y="10231"/>
                </a:cubicBezTo>
                <a:cubicBezTo>
                  <a:pt x="12202" y="10231"/>
                  <a:pt x="12456" y="10481"/>
                  <a:pt x="12456" y="10795"/>
                </a:cubicBezTo>
                <a:lnTo>
                  <a:pt x="12456" y="13060"/>
                </a:lnTo>
                <a:cubicBezTo>
                  <a:pt x="12456" y="13374"/>
                  <a:pt x="12710" y="13625"/>
                  <a:pt x="13024" y="13625"/>
                </a:cubicBezTo>
                <a:cubicBezTo>
                  <a:pt x="13335" y="13625"/>
                  <a:pt x="13588" y="13374"/>
                  <a:pt x="13588" y="13060"/>
                </a:cubicBezTo>
                <a:lnTo>
                  <a:pt x="13588" y="11928"/>
                </a:lnTo>
                <a:cubicBezTo>
                  <a:pt x="13588" y="11614"/>
                  <a:pt x="13842" y="11363"/>
                  <a:pt x="14156" y="11363"/>
                </a:cubicBezTo>
                <a:cubicBezTo>
                  <a:pt x="14467" y="11363"/>
                  <a:pt x="14721" y="11614"/>
                  <a:pt x="14721" y="11928"/>
                </a:cubicBezTo>
                <a:lnTo>
                  <a:pt x="14721" y="14231"/>
                </a:lnTo>
                <a:cubicBezTo>
                  <a:pt x="14718" y="15602"/>
                  <a:pt x="14407" y="16958"/>
                  <a:pt x="13806" y="18193"/>
                </a:cubicBezTo>
                <a:lnTo>
                  <a:pt x="5448" y="18193"/>
                </a:lnTo>
                <a:cubicBezTo>
                  <a:pt x="4844" y="16958"/>
                  <a:pt x="4533" y="15602"/>
                  <a:pt x="4530" y="14231"/>
                </a:cubicBezTo>
                <a:lnTo>
                  <a:pt x="4530" y="13060"/>
                </a:lnTo>
                <a:cubicBezTo>
                  <a:pt x="4530" y="12341"/>
                  <a:pt x="4983" y="11698"/>
                  <a:pt x="5662" y="11460"/>
                </a:cubicBezTo>
                <a:lnTo>
                  <a:pt x="5662" y="14231"/>
                </a:lnTo>
                <a:cubicBezTo>
                  <a:pt x="5662" y="14542"/>
                  <a:pt x="5916" y="14796"/>
                  <a:pt x="6230" y="14796"/>
                </a:cubicBezTo>
                <a:cubicBezTo>
                  <a:pt x="6541" y="14796"/>
                  <a:pt x="6795" y="14542"/>
                  <a:pt x="6795" y="14231"/>
                </a:cubicBezTo>
                <a:lnTo>
                  <a:pt x="6795" y="6230"/>
                </a:lnTo>
                <a:cubicBezTo>
                  <a:pt x="6795" y="5916"/>
                  <a:pt x="7048" y="5662"/>
                  <a:pt x="7362" y="5662"/>
                </a:cubicBezTo>
                <a:close/>
                <a:moveTo>
                  <a:pt x="1701" y="1"/>
                </a:moveTo>
                <a:cubicBezTo>
                  <a:pt x="762" y="1"/>
                  <a:pt x="1" y="762"/>
                  <a:pt x="1" y="1701"/>
                </a:cubicBezTo>
                <a:lnTo>
                  <a:pt x="1" y="16496"/>
                </a:lnTo>
                <a:cubicBezTo>
                  <a:pt x="1" y="17432"/>
                  <a:pt x="762" y="18193"/>
                  <a:pt x="1701" y="18193"/>
                </a:cubicBezTo>
                <a:lnTo>
                  <a:pt x="4204" y="18193"/>
                </a:lnTo>
                <a:cubicBezTo>
                  <a:pt x="4285" y="18389"/>
                  <a:pt x="4376" y="18582"/>
                  <a:pt x="4470" y="18773"/>
                </a:cubicBezTo>
                <a:lnTo>
                  <a:pt x="4590" y="19011"/>
                </a:lnTo>
                <a:cubicBezTo>
                  <a:pt x="4687" y="19204"/>
                  <a:pt x="4880" y="19325"/>
                  <a:pt x="5098" y="19325"/>
                </a:cubicBezTo>
                <a:lnTo>
                  <a:pt x="14156" y="19325"/>
                </a:lnTo>
                <a:cubicBezTo>
                  <a:pt x="14370" y="19325"/>
                  <a:pt x="14564" y="19204"/>
                  <a:pt x="14660" y="19011"/>
                </a:cubicBezTo>
                <a:lnTo>
                  <a:pt x="14781" y="18773"/>
                </a:lnTo>
                <a:cubicBezTo>
                  <a:pt x="15485" y="17363"/>
                  <a:pt x="15850" y="15808"/>
                  <a:pt x="15853" y="14231"/>
                </a:cubicBezTo>
                <a:lnTo>
                  <a:pt x="15853" y="11928"/>
                </a:lnTo>
                <a:cubicBezTo>
                  <a:pt x="15853" y="10953"/>
                  <a:pt x="15054" y="10228"/>
                  <a:pt x="14155" y="10228"/>
                </a:cubicBezTo>
                <a:cubicBezTo>
                  <a:pt x="13949" y="10228"/>
                  <a:pt x="13737" y="10266"/>
                  <a:pt x="13528" y="10348"/>
                </a:cubicBezTo>
                <a:cubicBezTo>
                  <a:pt x="13326" y="9609"/>
                  <a:pt x="12655" y="9098"/>
                  <a:pt x="11891" y="9098"/>
                </a:cubicBezTo>
                <a:cubicBezTo>
                  <a:pt x="11883" y="9098"/>
                  <a:pt x="11875" y="9098"/>
                  <a:pt x="11867" y="9098"/>
                </a:cubicBezTo>
                <a:cubicBezTo>
                  <a:pt x="11682" y="9098"/>
                  <a:pt x="11497" y="9131"/>
                  <a:pt x="11324" y="9195"/>
                </a:cubicBezTo>
                <a:lnTo>
                  <a:pt x="11324" y="1701"/>
                </a:lnTo>
                <a:cubicBezTo>
                  <a:pt x="11324" y="762"/>
                  <a:pt x="10563" y="1"/>
                  <a:pt x="96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pic>
        <p:nvPicPr>
          <p:cNvPr id="595" name="Google Shape;595;p39"/>
          <p:cNvPicPr preferRelativeResize="0"/>
          <p:nvPr/>
        </p:nvPicPr>
        <p:blipFill>
          <a:blip r:embed="rId3">
            <a:alphaModFix/>
          </a:blip>
          <a:stretch>
            <a:fillRect/>
          </a:stretch>
        </p:blipFill>
        <p:spPr>
          <a:xfrm>
            <a:off x="983950" y="2688098"/>
            <a:ext cx="1724324" cy="1724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3367C"/>
            </a:gs>
            <a:gs pos="100000">
              <a:schemeClr val="dk2"/>
            </a:gs>
          </a:gsLst>
          <a:lin ang="5400012" scaled="0"/>
        </a:gradFill>
      </p:bgPr>
    </p:bg>
    <p:spTree>
      <p:nvGrpSpPr>
        <p:cNvPr id="599" name="Shape 599"/>
        <p:cNvGrpSpPr/>
        <p:nvPr/>
      </p:nvGrpSpPr>
      <p:grpSpPr>
        <a:xfrm>
          <a:off x="0" y="0"/>
          <a:ext cx="0" cy="0"/>
          <a:chOff x="0" y="0"/>
          <a:chExt cx="0" cy="0"/>
        </a:xfrm>
      </p:grpSpPr>
      <p:sp>
        <p:nvSpPr>
          <p:cNvPr id="600" name="Google Shape;600;p40"/>
          <p:cNvSpPr txBox="1"/>
          <p:nvPr>
            <p:ph type="title"/>
          </p:nvPr>
        </p:nvSpPr>
        <p:spPr>
          <a:xfrm>
            <a:off x="720000" y="540000"/>
            <a:ext cx="77040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Why US?</a:t>
            </a:r>
            <a:endParaRPr/>
          </a:p>
        </p:txBody>
      </p:sp>
      <p:sp>
        <p:nvSpPr>
          <p:cNvPr id="601" name="Google Shape;601;p40"/>
          <p:cNvSpPr txBox="1"/>
          <p:nvPr>
            <p:ph idx="1" type="body"/>
          </p:nvPr>
        </p:nvSpPr>
        <p:spPr>
          <a:xfrm>
            <a:off x="720000" y="1447400"/>
            <a:ext cx="7805700" cy="2773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zh-TW">
                <a:solidFill>
                  <a:schemeClr val="accent5"/>
                </a:solidFill>
              </a:rPr>
              <a:t>N</a:t>
            </a:r>
            <a:r>
              <a:rPr lang="zh-TW">
                <a:solidFill>
                  <a:schemeClr val="accent5"/>
                </a:solidFill>
              </a:rPr>
              <a:t>O OTHER </a:t>
            </a:r>
            <a:r>
              <a:rPr lang="zh-TW"/>
              <a:t>Thursday c</a:t>
            </a:r>
            <a:r>
              <a:rPr lang="zh-TW"/>
              <a:t>lub choices for students interested in software </a:t>
            </a:r>
            <a:r>
              <a:rPr lang="zh-TW"/>
              <a:t>development</a:t>
            </a:r>
            <a:endParaRPr/>
          </a:p>
          <a:p>
            <a:pPr indent="-304800" lvl="0" marL="457200" rtl="0" algn="l">
              <a:spcBef>
                <a:spcPts val="1000"/>
              </a:spcBef>
              <a:spcAft>
                <a:spcPts val="0"/>
              </a:spcAft>
              <a:buSzPts val="1200"/>
              <a:buChar char="●"/>
            </a:pPr>
            <a:r>
              <a:rPr lang="zh-TW"/>
              <a:t>Passionate members can collaborate and create a project together</a:t>
            </a:r>
            <a:endParaRPr/>
          </a:p>
          <a:p>
            <a:pPr indent="-304800" lvl="0" marL="457200" rtl="0" algn="l">
              <a:spcBef>
                <a:spcPts val="1000"/>
              </a:spcBef>
              <a:spcAft>
                <a:spcPts val="0"/>
              </a:spcAft>
              <a:buSzPts val="1200"/>
              <a:buChar char="●"/>
            </a:pPr>
            <a:r>
              <a:rPr lang="zh-TW">
                <a:solidFill>
                  <a:schemeClr val="accent5"/>
                </a:solidFill>
              </a:rPr>
              <a:t>Professional Teacher</a:t>
            </a:r>
            <a:r>
              <a:rPr lang="zh-TW"/>
              <a:t> provide full course for students interested in the game developing</a:t>
            </a:r>
            <a:endParaRPr/>
          </a:p>
          <a:p>
            <a:pPr indent="-304800" lvl="0" marL="457200" rtl="0" algn="l">
              <a:spcBef>
                <a:spcPts val="1000"/>
              </a:spcBef>
              <a:spcAft>
                <a:spcPts val="0"/>
              </a:spcAft>
              <a:buSzPts val="1200"/>
              <a:buChar char="●"/>
            </a:pPr>
            <a:r>
              <a:rPr lang="zh-TW"/>
              <a:t>Students with </a:t>
            </a:r>
            <a:r>
              <a:rPr lang="zh-TW">
                <a:solidFill>
                  <a:schemeClr val="accent5"/>
                </a:solidFill>
              </a:rPr>
              <a:t>no coding background</a:t>
            </a:r>
            <a:r>
              <a:rPr lang="zh-TW"/>
              <a:t> can get into development with out classes</a:t>
            </a:r>
            <a:endParaRPr/>
          </a:p>
          <a:p>
            <a:pPr indent="-304800" lvl="0" marL="457200" rtl="0" algn="l">
              <a:spcBef>
                <a:spcPts val="1000"/>
              </a:spcBef>
              <a:spcAft>
                <a:spcPts val="1000"/>
              </a:spcAft>
              <a:buSzPts val="1200"/>
              <a:buChar char="●"/>
            </a:pPr>
            <a:r>
              <a:rPr lang="zh-TW"/>
              <a:t>SDGs integration to show our care for society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ftware Development Business Plan Infographics by Slidesgo">
  <a:themeElements>
    <a:clrScheme name="Simple Light">
      <a:dk1>
        <a:srgbClr val="CEF3F5"/>
      </a:dk1>
      <a:lt1>
        <a:srgbClr val="FFFFFF"/>
      </a:lt1>
      <a:dk2>
        <a:srgbClr val="0A1D42"/>
      </a:dk2>
      <a:lt2>
        <a:srgbClr val="29272C"/>
      </a:lt2>
      <a:accent1>
        <a:srgbClr val="C8AEF8"/>
      </a:accent1>
      <a:accent2>
        <a:srgbClr val="878FFF"/>
      </a:accent2>
      <a:accent3>
        <a:srgbClr val="9154F8"/>
      </a:accent3>
      <a:accent4>
        <a:srgbClr val="35C2DF"/>
      </a:accent4>
      <a:accent5>
        <a:srgbClr val="CA7BEB"/>
      </a:accent5>
      <a:accent6>
        <a:srgbClr val="972CB4"/>
      </a:accent6>
      <a:hlink>
        <a:srgbClr val="CEF3F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