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ncode Sans" panose="02020500000000000000" charset="0"/>
      <p:regular r:id="rId10"/>
      <p:bold r:id="rId11"/>
    </p:embeddedFont>
    <p:embeddedFont>
      <p:font typeface="Noto Serif Toto" panose="02020500000000000000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7123281f9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e7123281f9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c1456a6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ec1456a6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c1456a6e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ec1456a6e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426dce03383ef8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426dce03383ef8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bfb9c07ffd99b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bfb9c07ffd99b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bfb9c07ffd99bd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bfb9c07ffd99bd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1950" y="1367475"/>
            <a:ext cx="5120100" cy="21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00"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11950" y="3671900"/>
            <a:ext cx="51201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75525" y="1586150"/>
            <a:ext cx="711825" cy="2678575"/>
          </a:xfrm>
          <a:custGeom>
            <a:avLst/>
            <a:gdLst/>
            <a:ahLst/>
            <a:cxnLst/>
            <a:rect l="l" t="t" r="r" b="b"/>
            <a:pathLst>
              <a:path w="28473" h="107143" extrusionOk="0">
                <a:moveTo>
                  <a:pt x="1221" y="0"/>
                </a:moveTo>
                <a:cubicBezTo>
                  <a:pt x="8591" y="2946"/>
                  <a:pt x="17398" y="6715"/>
                  <a:pt x="20452" y="14041"/>
                </a:cubicBezTo>
                <a:cubicBezTo>
                  <a:pt x="23741" y="21931"/>
                  <a:pt x="19351" y="31252"/>
                  <a:pt x="20757" y="39683"/>
                </a:cubicBezTo>
                <a:cubicBezTo>
                  <a:pt x="22139" y="47970"/>
                  <a:pt x="30292" y="55692"/>
                  <a:pt x="28083" y="63798"/>
                </a:cubicBezTo>
                <a:cubicBezTo>
                  <a:pt x="27109" y="67371"/>
                  <a:pt x="23309" y="69496"/>
                  <a:pt x="21368" y="72650"/>
                </a:cubicBezTo>
                <a:cubicBezTo>
                  <a:pt x="16591" y="80414"/>
                  <a:pt x="11575" y="88032"/>
                  <a:pt x="6410" y="95544"/>
                </a:cubicBezTo>
                <a:cubicBezTo>
                  <a:pt x="3907" y="99184"/>
                  <a:pt x="0" y="102726"/>
                  <a:pt x="0" y="10714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" name="Google Shape;13;p2"/>
          <p:cNvSpPr/>
          <p:nvPr/>
        </p:nvSpPr>
        <p:spPr>
          <a:xfrm>
            <a:off x="8385608" y="2571750"/>
            <a:ext cx="1214575" cy="2838850"/>
          </a:xfrm>
          <a:custGeom>
            <a:avLst/>
            <a:gdLst/>
            <a:ahLst/>
            <a:cxnLst/>
            <a:rect l="l" t="t" r="r" b="b"/>
            <a:pathLst>
              <a:path w="48583" h="113554" extrusionOk="0">
                <a:moveTo>
                  <a:pt x="48583" y="0"/>
                </a:moveTo>
                <a:cubicBezTo>
                  <a:pt x="37997" y="1511"/>
                  <a:pt x="28409" y="7885"/>
                  <a:pt x="19889" y="14347"/>
                </a:cubicBezTo>
                <a:cubicBezTo>
                  <a:pt x="13640" y="19086"/>
                  <a:pt x="5002" y="23222"/>
                  <a:pt x="3100" y="30830"/>
                </a:cubicBezTo>
                <a:cubicBezTo>
                  <a:pt x="520" y="41152"/>
                  <a:pt x="14749" y="48640"/>
                  <a:pt x="20805" y="57387"/>
                </a:cubicBezTo>
                <a:cubicBezTo>
                  <a:pt x="23485" y="61258"/>
                  <a:pt x="23473" y="66861"/>
                  <a:pt x="22331" y="71429"/>
                </a:cubicBezTo>
                <a:cubicBezTo>
                  <a:pt x="18524" y="86659"/>
                  <a:pt x="-5756" y="99515"/>
                  <a:pt x="1269" y="11355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65367"/>
          <a:stretch/>
        </p:blipFill>
        <p:spPr>
          <a:xfrm rot="10800000" flipH="1">
            <a:off x="0" y="-45146"/>
            <a:ext cx="9144003" cy="107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28622"/>
          <a:stretch/>
        </p:blipFill>
        <p:spPr>
          <a:xfrm>
            <a:off x="0" y="2935028"/>
            <a:ext cx="9144003" cy="22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4833125" y="3704175"/>
            <a:ext cx="3595800" cy="7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715175" y="896525"/>
            <a:ext cx="6001800" cy="11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/>
          <p:nvPr/>
        </p:nvSpPr>
        <p:spPr>
          <a:xfrm>
            <a:off x="6433175" y="-169300"/>
            <a:ext cx="3174625" cy="1422200"/>
          </a:xfrm>
          <a:custGeom>
            <a:avLst/>
            <a:gdLst/>
            <a:ahLst/>
            <a:cxnLst/>
            <a:rect l="l" t="t" r="r" b="b"/>
            <a:pathLst>
              <a:path w="126985" h="56888" extrusionOk="0">
                <a:moveTo>
                  <a:pt x="126985" y="50062"/>
                </a:moveTo>
                <a:cubicBezTo>
                  <a:pt x="108619" y="54650"/>
                  <a:pt x="85715" y="62141"/>
                  <a:pt x="70208" y="51283"/>
                </a:cubicBezTo>
                <a:cubicBezTo>
                  <a:pt x="66832" y="48919"/>
                  <a:pt x="63492" y="45025"/>
                  <a:pt x="63492" y="40904"/>
                </a:cubicBezTo>
                <a:cubicBezTo>
                  <a:pt x="63492" y="35434"/>
                  <a:pt x="70186" y="30595"/>
                  <a:pt x="68682" y="25336"/>
                </a:cubicBezTo>
                <a:cubicBezTo>
                  <a:pt x="67336" y="20630"/>
                  <a:pt x="62805" y="17172"/>
                  <a:pt x="58608" y="14653"/>
                </a:cubicBezTo>
                <a:cubicBezTo>
                  <a:pt x="48086" y="8338"/>
                  <a:pt x="35375" y="6102"/>
                  <a:pt x="23199" y="4579"/>
                </a:cubicBezTo>
                <a:cubicBezTo>
                  <a:pt x="15378" y="3601"/>
                  <a:pt x="6557" y="4374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 b="28622"/>
          <a:stretch/>
        </p:blipFill>
        <p:spPr>
          <a:xfrm>
            <a:off x="0" y="2935028"/>
            <a:ext cx="9144003" cy="22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227125" y="1261425"/>
            <a:ext cx="42018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7602375" y="541800"/>
            <a:ext cx="8265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715175" y="3873600"/>
            <a:ext cx="2461200" cy="7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-81325" y="-81300"/>
            <a:ext cx="2542200" cy="1684925"/>
          </a:xfrm>
          <a:custGeom>
            <a:avLst/>
            <a:gdLst/>
            <a:ahLst/>
            <a:cxnLst/>
            <a:rect l="l" t="t" r="r" b="b"/>
            <a:pathLst>
              <a:path w="101688" h="67397" extrusionOk="0">
                <a:moveTo>
                  <a:pt x="101688" y="0"/>
                </a:moveTo>
                <a:cubicBezTo>
                  <a:pt x="87246" y="0"/>
                  <a:pt x="70971" y="2424"/>
                  <a:pt x="60008" y="11824"/>
                </a:cubicBezTo>
                <a:cubicBezTo>
                  <a:pt x="52039" y="18657"/>
                  <a:pt x="50581" y="31005"/>
                  <a:pt x="43158" y="38428"/>
                </a:cubicBezTo>
                <a:cubicBezTo>
                  <a:pt x="30906" y="50680"/>
                  <a:pt x="12258" y="55152"/>
                  <a:pt x="0" y="6739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715175" y="2202675"/>
            <a:ext cx="24108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2"/>
          </p:nvPr>
        </p:nvSpPr>
        <p:spPr>
          <a:xfrm>
            <a:off x="715175" y="1689750"/>
            <a:ext cx="24108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3" hasCustomPrompt="1"/>
          </p:nvPr>
        </p:nvSpPr>
        <p:spPr>
          <a:xfrm>
            <a:off x="715175" y="1258525"/>
            <a:ext cx="7473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4"/>
          </p:nvPr>
        </p:nvSpPr>
        <p:spPr>
          <a:xfrm>
            <a:off x="3366566" y="2202675"/>
            <a:ext cx="24108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5"/>
          </p:nvPr>
        </p:nvSpPr>
        <p:spPr>
          <a:xfrm>
            <a:off x="3366566" y="1689750"/>
            <a:ext cx="24108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6" hasCustomPrompt="1"/>
          </p:nvPr>
        </p:nvSpPr>
        <p:spPr>
          <a:xfrm>
            <a:off x="3366566" y="1258525"/>
            <a:ext cx="7473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7"/>
          </p:nvPr>
        </p:nvSpPr>
        <p:spPr>
          <a:xfrm>
            <a:off x="6017957" y="2202675"/>
            <a:ext cx="24108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8"/>
          </p:nvPr>
        </p:nvSpPr>
        <p:spPr>
          <a:xfrm>
            <a:off x="6017957" y="1689750"/>
            <a:ext cx="24108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9" hasCustomPrompt="1"/>
          </p:nvPr>
        </p:nvSpPr>
        <p:spPr>
          <a:xfrm>
            <a:off x="6017957" y="1258525"/>
            <a:ext cx="7473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3"/>
          </p:nvPr>
        </p:nvSpPr>
        <p:spPr>
          <a:xfrm>
            <a:off x="715175" y="3951600"/>
            <a:ext cx="24108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4"/>
          </p:nvPr>
        </p:nvSpPr>
        <p:spPr>
          <a:xfrm>
            <a:off x="715175" y="3438675"/>
            <a:ext cx="24108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15" hasCustomPrompt="1"/>
          </p:nvPr>
        </p:nvSpPr>
        <p:spPr>
          <a:xfrm>
            <a:off x="715175" y="3007450"/>
            <a:ext cx="7473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6"/>
          </p:nvPr>
        </p:nvSpPr>
        <p:spPr>
          <a:xfrm>
            <a:off x="3366566" y="3951600"/>
            <a:ext cx="24108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7"/>
          </p:nvPr>
        </p:nvSpPr>
        <p:spPr>
          <a:xfrm>
            <a:off x="3366566" y="3438675"/>
            <a:ext cx="24108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18" hasCustomPrompt="1"/>
          </p:nvPr>
        </p:nvSpPr>
        <p:spPr>
          <a:xfrm>
            <a:off x="3366566" y="3007450"/>
            <a:ext cx="7473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9"/>
          </p:nvPr>
        </p:nvSpPr>
        <p:spPr>
          <a:xfrm>
            <a:off x="6017957" y="3951600"/>
            <a:ext cx="24108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20"/>
          </p:nvPr>
        </p:nvSpPr>
        <p:spPr>
          <a:xfrm>
            <a:off x="6017957" y="3438675"/>
            <a:ext cx="24108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21" hasCustomPrompt="1"/>
          </p:nvPr>
        </p:nvSpPr>
        <p:spPr>
          <a:xfrm>
            <a:off x="6017957" y="3007450"/>
            <a:ext cx="7473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/>
          <p:nvPr/>
        </p:nvSpPr>
        <p:spPr>
          <a:xfrm>
            <a:off x="8389100" y="-91575"/>
            <a:ext cx="1014950" cy="1968900"/>
          </a:xfrm>
          <a:custGeom>
            <a:avLst/>
            <a:gdLst/>
            <a:ahLst/>
            <a:cxnLst/>
            <a:rect l="l" t="t" r="r" b="b"/>
            <a:pathLst>
              <a:path w="40598" h="78756" extrusionOk="0">
                <a:moveTo>
                  <a:pt x="40598" y="78756"/>
                </a:moveTo>
                <a:cubicBezTo>
                  <a:pt x="25933" y="77122"/>
                  <a:pt x="5885" y="71575"/>
                  <a:pt x="1831" y="57388"/>
                </a:cubicBezTo>
                <a:cubicBezTo>
                  <a:pt x="-1071" y="47231"/>
                  <a:pt x="6981" y="36894"/>
                  <a:pt x="9157" y="26557"/>
                </a:cubicBezTo>
                <a:cubicBezTo>
                  <a:pt x="11086" y="17394"/>
                  <a:pt x="8880" y="2970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l="42062" b="75219"/>
          <a:stretch/>
        </p:blipFill>
        <p:spPr>
          <a:xfrm rot="5400000">
            <a:off x="-2317089" y="2220364"/>
            <a:ext cx="5297777" cy="76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715175" y="1934325"/>
            <a:ext cx="2640300" cy="1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2"/>
          </p:nvPr>
        </p:nvSpPr>
        <p:spPr>
          <a:xfrm>
            <a:off x="715175" y="1421400"/>
            <a:ext cx="26403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3"/>
          </p:nvPr>
        </p:nvSpPr>
        <p:spPr>
          <a:xfrm>
            <a:off x="3944258" y="1934325"/>
            <a:ext cx="2640300" cy="1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4"/>
          </p:nvPr>
        </p:nvSpPr>
        <p:spPr>
          <a:xfrm>
            <a:off x="3944255" y="1421400"/>
            <a:ext cx="26403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8389100" y="-91575"/>
            <a:ext cx="1014950" cy="1968900"/>
          </a:xfrm>
          <a:custGeom>
            <a:avLst/>
            <a:gdLst/>
            <a:ahLst/>
            <a:cxnLst/>
            <a:rect l="l" t="t" r="r" b="b"/>
            <a:pathLst>
              <a:path w="40598" h="78756" extrusionOk="0">
                <a:moveTo>
                  <a:pt x="40598" y="78756"/>
                </a:moveTo>
                <a:cubicBezTo>
                  <a:pt x="25933" y="77122"/>
                  <a:pt x="5885" y="71575"/>
                  <a:pt x="1831" y="57388"/>
                </a:cubicBezTo>
                <a:cubicBezTo>
                  <a:pt x="-1071" y="47231"/>
                  <a:pt x="6981" y="36894"/>
                  <a:pt x="9157" y="26557"/>
                </a:cubicBezTo>
                <a:cubicBezTo>
                  <a:pt x="11086" y="17394"/>
                  <a:pt x="8880" y="2970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60363"/>
          <a:stretch/>
        </p:blipFill>
        <p:spPr>
          <a:xfrm>
            <a:off x="0" y="4176569"/>
            <a:ext cx="9144003" cy="12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5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2291550" y="2420075"/>
            <a:ext cx="19674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2"/>
          </p:nvPr>
        </p:nvSpPr>
        <p:spPr>
          <a:xfrm>
            <a:off x="2291550" y="1907150"/>
            <a:ext cx="19674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3"/>
          </p:nvPr>
        </p:nvSpPr>
        <p:spPr>
          <a:xfrm>
            <a:off x="6140251" y="2420075"/>
            <a:ext cx="19674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4"/>
          </p:nvPr>
        </p:nvSpPr>
        <p:spPr>
          <a:xfrm>
            <a:off x="6140252" y="1907150"/>
            <a:ext cx="19674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8389100" y="-91575"/>
            <a:ext cx="1014950" cy="1968900"/>
          </a:xfrm>
          <a:custGeom>
            <a:avLst/>
            <a:gdLst/>
            <a:ahLst/>
            <a:cxnLst/>
            <a:rect l="l" t="t" r="r" b="b"/>
            <a:pathLst>
              <a:path w="40598" h="78756" extrusionOk="0">
                <a:moveTo>
                  <a:pt x="40598" y="78756"/>
                </a:moveTo>
                <a:cubicBezTo>
                  <a:pt x="25933" y="77122"/>
                  <a:pt x="5885" y="71575"/>
                  <a:pt x="1831" y="57388"/>
                </a:cubicBezTo>
                <a:cubicBezTo>
                  <a:pt x="-1071" y="47231"/>
                  <a:pt x="6981" y="36894"/>
                  <a:pt x="9157" y="26557"/>
                </a:cubicBezTo>
                <a:cubicBezTo>
                  <a:pt x="11086" y="17394"/>
                  <a:pt x="8880" y="2970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63824"/>
          <a:stretch/>
        </p:blipFill>
        <p:spPr>
          <a:xfrm>
            <a:off x="0" y="4024168"/>
            <a:ext cx="9144003" cy="11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6904071" y="3334875"/>
            <a:ext cx="2161925" cy="1900200"/>
          </a:xfrm>
          <a:custGeom>
            <a:avLst/>
            <a:gdLst/>
            <a:ahLst/>
            <a:cxnLst/>
            <a:rect l="l" t="t" r="r" b="b"/>
            <a:pathLst>
              <a:path w="86477" h="76008" extrusionOk="0">
                <a:moveTo>
                  <a:pt x="6195" y="76008"/>
                </a:moveTo>
                <a:cubicBezTo>
                  <a:pt x="3035" y="75219"/>
                  <a:pt x="-271" y="71614"/>
                  <a:pt x="90" y="68377"/>
                </a:cubicBezTo>
                <a:cubicBezTo>
                  <a:pt x="727" y="62655"/>
                  <a:pt x="7344" y="58811"/>
                  <a:pt x="12606" y="56472"/>
                </a:cubicBezTo>
                <a:cubicBezTo>
                  <a:pt x="22145" y="52232"/>
                  <a:pt x="35590" y="59636"/>
                  <a:pt x="43741" y="53114"/>
                </a:cubicBezTo>
                <a:cubicBezTo>
                  <a:pt x="51451" y="46945"/>
                  <a:pt x="40572" y="32495"/>
                  <a:pt x="44657" y="23505"/>
                </a:cubicBezTo>
                <a:cubicBezTo>
                  <a:pt x="51273" y="8947"/>
                  <a:pt x="71305" y="5052"/>
                  <a:pt x="86477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715175" y="1934325"/>
            <a:ext cx="2995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2"/>
          </p:nvPr>
        </p:nvSpPr>
        <p:spPr>
          <a:xfrm>
            <a:off x="715175" y="1421400"/>
            <a:ext cx="2995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3"/>
          </p:nvPr>
        </p:nvSpPr>
        <p:spPr>
          <a:xfrm>
            <a:off x="4057278" y="1934325"/>
            <a:ext cx="2995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4"/>
          </p:nvPr>
        </p:nvSpPr>
        <p:spPr>
          <a:xfrm>
            <a:off x="4057282" y="1421400"/>
            <a:ext cx="2995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5"/>
          </p:nvPr>
        </p:nvSpPr>
        <p:spPr>
          <a:xfrm>
            <a:off x="715175" y="3515800"/>
            <a:ext cx="2995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6"/>
          </p:nvPr>
        </p:nvSpPr>
        <p:spPr>
          <a:xfrm>
            <a:off x="715175" y="3002875"/>
            <a:ext cx="2995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r="42249" b="67570"/>
          <a:stretch/>
        </p:blipFill>
        <p:spPr>
          <a:xfrm rot="-5400000" flipH="1">
            <a:off x="6061113" y="2033037"/>
            <a:ext cx="5280625" cy="10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1"/>
          </p:nvPr>
        </p:nvSpPr>
        <p:spPr>
          <a:xfrm>
            <a:off x="715175" y="1934325"/>
            <a:ext cx="2995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2"/>
          </p:nvPr>
        </p:nvSpPr>
        <p:spPr>
          <a:xfrm>
            <a:off x="715175" y="1421400"/>
            <a:ext cx="2995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3"/>
          </p:nvPr>
        </p:nvSpPr>
        <p:spPr>
          <a:xfrm>
            <a:off x="4057278" y="1934325"/>
            <a:ext cx="2995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4"/>
          </p:nvPr>
        </p:nvSpPr>
        <p:spPr>
          <a:xfrm>
            <a:off x="4057282" y="1421400"/>
            <a:ext cx="2995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5"/>
          </p:nvPr>
        </p:nvSpPr>
        <p:spPr>
          <a:xfrm>
            <a:off x="715175" y="3515800"/>
            <a:ext cx="2995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6"/>
          </p:nvPr>
        </p:nvSpPr>
        <p:spPr>
          <a:xfrm>
            <a:off x="715175" y="3002875"/>
            <a:ext cx="2995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7"/>
          </p:nvPr>
        </p:nvSpPr>
        <p:spPr>
          <a:xfrm>
            <a:off x="4057278" y="3515800"/>
            <a:ext cx="2995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8"/>
          </p:nvPr>
        </p:nvSpPr>
        <p:spPr>
          <a:xfrm>
            <a:off x="4057282" y="3002875"/>
            <a:ext cx="2995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8385608" y="2571750"/>
            <a:ext cx="1214575" cy="2838850"/>
          </a:xfrm>
          <a:custGeom>
            <a:avLst/>
            <a:gdLst/>
            <a:ahLst/>
            <a:cxnLst/>
            <a:rect l="l" t="t" r="r" b="b"/>
            <a:pathLst>
              <a:path w="48583" h="113554" extrusionOk="0">
                <a:moveTo>
                  <a:pt x="48583" y="0"/>
                </a:moveTo>
                <a:cubicBezTo>
                  <a:pt x="37997" y="1511"/>
                  <a:pt x="28409" y="7885"/>
                  <a:pt x="19889" y="14347"/>
                </a:cubicBezTo>
                <a:cubicBezTo>
                  <a:pt x="13640" y="19086"/>
                  <a:pt x="5002" y="23222"/>
                  <a:pt x="3100" y="30830"/>
                </a:cubicBezTo>
                <a:cubicBezTo>
                  <a:pt x="520" y="41152"/>
                  <a:pt x="14749" y="48640"/>
                  <a:pt x="20805" y="57387"/>
                </a:cubicBezTo>
                <a:cubicBezTo>
                  <a:pt x="23485" y="61258"/>
                  <a:pt x="23473" y="66861"/>
                  <a:pt x="22331" y="71429"/>
                </a:cubicBezTo>
                <a:cubicBezTo>
                  <a:pt x="18524" y="86659"/>
                  <a:pt x="-5756" y="99515"/>
                  <a:pt x="1269" y="11355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l="41921" b="75635"/>
          <a:stretch/>
        </p:blipFill>
        <p:spPr>
          <a:xfrm rot="5400000">
            <a:off x="-2317074" y="2220374"/>
            <a:ext cx="5310623" cy="7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715175" y="1934325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2"/>
          </p:nvPr>
        </p:nvSpPr>
        <p:spPr>
          <a:xfrm>
            <a:off x="715175" y="1421400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3"/>
          </p:nvPr>
        </p:nvSpPr>
        <p:spPr>
          <a:xfrm>
            <a:off x="3257242" y="1934325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4"/>
          </p:nvPr>
        </p:nvSpPr>
        <p:spPr>
          <a:xfrm>
            <a:off x="3257245" y="1421400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5"/>
          </p:nvPr>
        </p:nvSpPr>
        <p:spPr>
          <a:xfrm>
            <a:off x="715175" y="3515800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ubTitle" idx="6"/>
          </p:nvPr>
        </p:nvSpPr>
        <p:spPr>
          <a:xfrm>
            <a:off x="715175" y="3002875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7"/>
          </p:nvPr>
        </p:nvSpPr>
        <p:spPr>
          <a:xfrm>
            <a:off x="3257242" y="3515800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8"/>
          </p:nvPr>
        </p:nvSpPr>
        <p:spPr>
          <a:xfrm>
            <a:off x="3257245" y="3002875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9"/>
          </p:nvPr>
        </p:nvSpPr>
        <p:spPr>
          <a:xfrm>
            <a:off x="5799306" y="1934325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ubTitle" idx="13"/>
          </p:nvPr>
        </p:nvSpPr>
        <p:spPr>
          <a:xfrm>
            <a:off x="5799309" y="1421400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4"/>
          </p:nvPr>
        </p:nvSpPr>
        <p:spPr>
          <a:xfrm>
            <a:off x="5799306" y="3515800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15"/>
          </p:nvPr>
        </p:nvSpPr>
        <p:spPr>
          <a:xfrm>
            <a:off x="5799309" y="3002875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8389100" y="-91575"/>
            <a:ext cx="1014950" cy="1968900"/>
          </a:xfrm>
          <a:custGeom>
            <a:avLst/>
            <a:gdLst/>
            <a:ahLst/>
            <a:cxnLst/>
            <a:rect l="l" t="t" r="r" b="b"/>
            <a:pathLst>
              <a:path w="40598" h="78756" extrusionOk="0">
                <a:moveTo>
                  <a:pt x="40598" y="78756"/>
                </a:moveTo>
                <a:cubicBezTo>
                  <a:pt x="25933" y="77122"/>
                  <a:pt x="5885" y="71575"/>
                  <a:pt x="1831" y="57388"/>
                </a:cubicBezTo>
                <a:cubicBezTo>
                  <a:pt x="-1071" y="47231"/>
                  <a:pt x="6981" y="36894"/>
                  <a:pt x="9157" y="26557"/>
                </a:cubicBezTo>
                <a:cubicBezTo>
                  <a:pt x="11086" y="17394"/>
                  <a:pt x="8880" y="2970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 b="73684"/>
          <a:stretch/>
        </p:blipFill>
        <p:spPr>
          <a:xfrm>
            <a:off x="0" y="4405175"/>
            <a:ext cx="9144003" cy="8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715175" y="1581913"/>
            <a:ext cx="4347000" cy="10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"/>
          </p:nvPr>
        </p:nvSpPr>
        <p:spPr>
          <a:xfrm>
            <a:off x="715175" y="2657988"/>
            <a:ext cx="43470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/>
          <p:nvPr/>
        </p:nvSpPr>
        <p:spPr>
          <a:xfrm rot="-928392">
            <a:off x="-548056" y="80518"/>
            <a:ext cx="2267205" cy="2495541"/>
          </a:xfrm>
          <a:custGeom>
            <a:avLst/>
            <a:gdLst/>
            <a:ahLst/>
            <a:cxnLst/>
            <a:rect l="l" t="t" r="r" b="b"/>
            <a:pathLst>
              <a:path w="90684" h="99817" extrusionOk="0">
                <a:moveTo>
                  <a:pt x="90684" y="0"/>
                </a:moveTo>
                <a:cubicBezTo>
                  <a:pt x="77577" y="0"/>
                  <a:pt x="60314" y="4995"/>
                  <a:pt x="55274" y="17094"/>
                </a:cubicBezTo>
                <a:cubicBezTo>
                  <a:pt x="51173" y="26938"/>
                  <a:pt x="58847" y="41299"/>
                  <a:pt x="51306" y="48840"/>
                </a:cubicBezTo>
                <a:cubicBezTo>
                  <a:pt x="45577" y="54569"/>
                  <a:pt x="36427" y="55314"/>
                  <a:pt x="29328" y="59219"/>
                </a:cubicBezTo>
                <a:cubicBezTo>
                  <a:pt x="21448" y="63554"/>
                  <a:pt x="14774" y="70462"/>
                  <a:pt x="10097" y="78144"/>
                </a:cubicBezTo>
                <a:cubicBezTo>
                  <a:pt x="7352" y="82653"/>
                  <a:pt x="4915" y="87362"/>
                  <a:pt x="2771" y="92186"/>
                </a:cubicBezTo>
                <a:cubicBezTo>
                  <a:pt x="1698" y="94600"/>
                  <a:pt x="-1233" y="97948"/>
                  <a:pt x="634" y="9981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20"/>
          <p:cNvSpPr>
            <a:spLocks noGrp="1"/>
          </p:cNvSpPr>
          <p:nvPr>
            <p:ph type="pic" idx="2"/>
          </p:nvPr>
        </p:nvSpPr>
        <p:spPr>
          <a:xfrm>
            <a:off x="5157950" y="150"/>
            <a:ext cx="39855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5175" y="1172975"/>
            <a:ext cx="69678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15175" y="541800"/>
            <a:ext cx="8265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967675" y="3873600"/>
            <a:ext cx="2461200" cy="7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433175" y="-169300"/>
            <a:ext cx="3174625" cy="1422200"/>
          </a:xfrm>
          <a:custGeom>
            <a:avLst/>
            <a:gdLst/>
            <a:ahLst/>
            <a:cxnLst/>
            <a:rect l="l" t="t" r="r" b="b"/>
            <a:pathLst>
              <a:path w="126985" h="56888" extrusionOk="0">
                <a:moveTo>
                  <a:pt x="126985" y="50062"/>
                </a:moveTo>
                <a:cubicBezTo>
                  <a:pt x="108619" y="54650"/>
                  <a:pt x="85715" y="62141"/>
                  <a:pt x="70208" y="51283"/>
                </a:cubicBezTo>
                <a:cubicBezTo>
                  <a:pt x="66832" y="48919"/>
                  <a:pt x="63492" y="45025"/>
                  <a:pt x="63492" y="40904"/>
                </a:cubicBezTo>
                <a:cubicBezTo>
                  <a:pt x="63492" y="35434"/>
                  <a:pt x="70186" y="30595"/>
                  <a:pt x="68682" y="25336"/>
                </a:cubicBezTo>
                <a:cubicBezTo>
                  <a:pt x="67336" y="20630"/>
                  <a:pt x="62805" y="17172"/>
                  <a:pt x="58608" y="14653"/>
                </a:cubicBezTo>
                <a:cubicBezTo>
                  <a:pt x="48086" y="8338"/>
                  <a:pt x="35375" y="6102"/>
                  <a:pt x="23199" y="4579"/>
                </a:cubicBezTo>
                <a:cubicBezTo>
                  <a:pt x="15378" y="3601"/>
                  <a:pt x="6557" y="4374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28622"/>
          <a:stretch/>
        </p:blipFill>
        <p:spPr>
          <a:xfrm>
            <a:off x="0" y="2935029"/>
            <a:ext cx="9144003" cy="22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715175" y="1010550"/>
            <a:ext cx="2455200" cy="10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1"/>
          </p:nvPr>
        </p:nvSpPr>
        <p:spPr>
          <a:xfrm>
            <a:off x="715175" y="2086645"/>
            <a:ext cx="2455200" cy="11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-206925" y="-22175"/>
            <a:ext cx="2320500" cy="926000"/>
          </a:xfrm>
          <a:custGeom>
            <a:avLst/>
            <a:gdLst/>
            <a:ahLst/>
            <a:cxnLst/>
            <a:rect l="l" t="t" r="r" b="b"/>
            <a:pathLst>
              <a:path w="92820" h="37040" extrusionOk="0">
                <a:moveTo>
                  <a:pt x="0" y="31039"/>
                </a:moveTo>
                <a:cubicBezTo>
                  <a:pt x="7447" y="39973"/>
                  <a:pt x="24783" y="37696"/>
                  <a:pt x="34881" y="31925"/>
                </a:cubicBezTo>
                <a:cubicBezTo>
                  <a:pt x="42171" y="27759"/>
                  <a:pt x="47634" y="20620"/>
                  <a:pt x="55278" y="17145"/>
                </a:cubicBezTo>
                <a:cubicBezTo>
                  <a:pt x="62203" y="13997"/>
                  <a:pt x="70202" y="13732"/>
                  <a:pt x="77153" y="10642"/>
                </a:cubicBezTo>
                <a:cubicBezTo>
                  <a:pt x="82922" y="8077"/>
                  <a:pt x="86696" y="1532"/>
                  <a:pt x="9282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70" name="Google Shape;170;p21"/>
          <p:cNvPicPr preferRelativeResize="0"/>
          <p:nvPr/>
        </p:nvPicPr>
        <p:blipFill rotWithShape="1">
          <a:blip r:embed="rId3">
            <a:alphaModFix/>
          </a:blip>
          <a:srcRect b="65221"/>
          <a:stretch/>
        </p:blipFill>
        <p:spPr>
          <a:xfrm>
            <a:off x="0" y="4176575"/>
            <a:ext cx="9144003" cy="107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5973625" y="1459802"/>
            <a:ext cx="2455200" cy="10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ubTitle" idx="1"/>
          </p:nvPr>
        </p:nvSpPr>
        <p:spPr>
          <a:xfrm>
            <a:off x="5973625" y="2535898"/>
            <a:ext cx="2455200" cy="11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3281200" y="-59125"/>
            <a:ext cx="3443775" cy="631875"/>
          </a:xfrm>
          <a:custGeom>
            <a:avLst/>
            <a:gdLst/>
            <a:ahLst/>
            <a:cxnLst/>
            <a:rect l="l" t="t" r="r" b="b"/>
            <a:pathLst>
              <a:path w="137751" h="25275" extrusionOk="0">
                <a:moveTo>
                  <a:pt x="0" y="0"/>
                </a:moveTo>
                <a:cubicBezTo>
                  <a:pt x="3650" y="10956"/>
                  <a:pt x="16255" y="20086"/>
                  <a:pt x="27787" y="20692"/>
                </a:cubicBezTo>
                <a:cubicBezTo>
                  <a:pt x="41412" y="21408"/>
                  <a:pt x="54372" y="13856"/>
                  <a:pt x="67989" y="13007"/>
                </a:cubicBezTo>
                <a:cubicBezTo>
                  <a:pt x="75479" y="12540"/>
                  <a:pt x="80602" y="21283"/>
                  <a:pt x="87499" y="24240"/>
                </a:cubicBezTo>
                <a:cubicBezTo>
                  <a:pt x="91484" y="25948"/>
                  <a:pt x="96269" y="25161"/>
                  <a:pt x="100505" y="24240"/>
                </a:cubicBezTo>
                <a:cubicBezTo>
                  <a:pt x="109128" y="22366"/>
                  <a:pt x="116966" y="17095"/>
                  <a:pt x="123562" y="11233"/>
                </a:cubicBezTo>
                <a:cubicBezTo>
                  <a:pt x="127894" y="7383"/>
                  <a:pt x="131955" y="1183"/>
                  <a:pt x="137751" y="118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l="41639" b="70083"/>
          <a:stretch/>
        </p:blipFill>
        <p:spPr>
          <a:xfrm rot="5400000">
            <a:off x="-2256926" y="2121602"/>
            <a:ext cx="5336376" cy="9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1972414" y="1459802"/>
            <a:ext cx="2455200" cy="10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1"/>
          </p:nvPr>
        </p:nvSpPr>
        <p:spPr>
          <a:xfrm>
            <a:off x="1972414" y="2535898"/>
            <a:ext cx="2455200" cy="11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3"/>
          <p:cNvSpPr/>
          <p:nvPr/>
        </p:nvSpPr>
        <p:spPr>
          <a:xfrm rot="-928392">
            <a:off x="-548056" y="80518"/>
            <a:ext cx="2267205" cy="2495541"/>
          </a:xfrm>
          <a:custGeom>
            <a:avLst/>
            <a:gdLst/>
            <a:ahLst/>
            <a:cxnLst/>
            <a:rect l="l" t="t" r="r" b="b"/>
            <a:pathLst>
              <a:path w="90684" h="99817" extrusionOk="0">
                <a:moveTo>
                  <a:pt x="90684" y="0"/>
                </a:moveTo>
                <a:cubicBezTo>
                  <a:pt x="77577" y="0"/>
                  <a:pt x="60314" y="4995"/>
                  <a:pt x="55274" y="17094"/>
                </a:cubicBezTo>
                <a:cubicBezTo>
                  <a:pt x="51173" y="26938"/>
                  <a:pt x="58847" y="41299"/>
                  <a:pt x="51306" y="48840"/>
                </a:cubicBezTo>
                <a:cubicBezTo>
                  <a:pt x="45577" y="54569"/>
                  <a:pt x="36427" y="55314"/>
                  <a:pt x="29328" y="59219"/>
                </a:cubicBezTo>
                <a:cubicBezTo>
                  <a:pt x="21448" y="63554"/>
                  <a:pt x="14774" y="70462"/>
                  <a:pt x="10097" y="78144"/>
                </a:cubicBezTo>
                <a:cubicBezTo>
                  <a:pt x="7352" y="82653"/>
                  <a:pt x="4915" y="87362"/>
                  <a:pt x="2771" y="92186"/>
                </a:cubicBezTo>
                <a:cubicBezTo>
                  <a:pt x="1698" y="94600"/>
                  <a:pt x="-1233" y="97948"/>
                  <a:pt x="634" y="9981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r="41921" b="66738"/>
          <a:stretch/>
        </p:blipFill>
        <p:spPr>
          <a:xfrm rot="-5400000" flipH="1">
            <a:off x="6058989" y="2035161"/>
            <a:ext cx="5310623" cy="10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6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r="42049" b="68819"/>
          <a:stretch/>
        </p:blipFill>
        <p:spPr>
          <a:xfrm rot="-5400000" flipH="1">
            <a:off x="6032526" y="2061624"/>
            <a:ext cx="5299174" cy="96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1"/>
          </p:nvPr>
        </p:nvSpPr>
        <p:spPr>
          <a:xfrm>
            <a:off x="715175" y="1738000"/>
            <a:ext cx="4934100" cy="21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2"/>
          </p:nvPr>
        </p:nvSpPr>
        <p:spPr>
          <a:xfrm>
            <a:off x="715175" y="1225075"/>
            <a:ext cx="49341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erif Toto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/>
          <p:nvPr/>
        </p:nvSpPr>
        <p:spPr>
          <a:xfrm rot="7972590">
            <a:off x="335961" y="3919118"/>
            <a:ext cx="1014920" cy="1968841"/>
          </a:xfrm>
          <a:custGeom>
            <a:avLst/>
            <a:gdLst/>
            <a:ahLst/>
            <a:cxnLst/>
            <a:rect l="l" t="t" r="r" b="b"/>
            <a:pathLst>
              <a:path w="40598" h="78756" extrusionOk="0">
                <a:moveTo>
                  <a:pt x="40598" y="78756"/>
                </a:moveTo>
                <a:cubicBezTo>
                  <a:pt x="25933" y="77122"/>
                  <a:pt x="5885" y="71575"/>
                  <a:pt x="1831" y="57388"/>
                </a:cubicBezTo>
                <a:cubicBezTo>
                  <a:pt x="-1071" y="47231"/>
                  <a:pt x="6981" y="36894"/>
                  <a:pt x="9157" y="26557"/>
                </a:cubicBezTo>
                <a:cubicBezTo>
                  <a:pt x="11086" y="17394"/>
                  <a:pt x="8880" y="2970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7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914450" y="1397150"/>
            <a:ext cx="5315100" cy="6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1"/>
          </p:nvPr>
        </p:nvSpPr>
        <p:spPr>
          <a:xfrm>
            <a:off x="1914450" y="2011450"/>
            <a:ext cx="5315100" cy="17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5"/>
          <p:cNvSpPr/>
          <p:nvPr/>
        </p:nvSpPr>
        <p:spPr>
          <a:xfrm flipH="1">
            <a:off x="6224928" y="-81300"/>
            <a:ext cx="2542200" cy="1684925"/>
          </a:xfrm>
          <a:custGeom>
            <a:avLst/>
            <a:gdLst/>
            <a:ahLst/>
            <a:cxnLst/>
            <a:rect l="l" t="t" r="r" b="b"/>
            <a:pathLst>
              <a:path w="101688" h="67397" extrusionOk="0">
                <a:moveTo>
                  <a:pt x="101688" y="0"/>
                </a:moveTo>
                <a:cubicBezTo>
                  <a:pt x="87246" y="0"/>
                  <a:pt x="70971" y="2424"/>
                  <a:pt x="60008" y="11824"/>
                </a:cubicBezTo>
                <a:cubicBezTo>
                  <a:pt x="52039" y="18657"/>
                  <a:pt x="50581" y="31005"/>
                  <a:pt x="43158" y="38428"/>
                </a:cubicBezTo>
                <a:cubicBezTo>
                  <a:pt x="30906" y="50680"/>
                  <a:pt x="12258" y="55152"/>
                  <a:pt x="0" y="6739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25"/>
          <p:cNvSpPr/>
          <p:nvPr/>
        </p:nvSpPr>
        <p:spPr>
          <a:xfrm flipH="1">
            <a:off x="674953" y="3768950"/>
            <a:ext cx="1618450" cy="1507575"/>
          </a:xfrm>
          <a:custGeom>
            <a:avLst/>
            <a:gdLst/>
            <a:ahLst/>
            <a:cxnLst/>
            <a:rect l="l" t="t" r="r" b="b"/>
            <a:pathLst>
              <a:path w="64738" h="60303" extrusionOk="0">
                <a:moveTo>
                  <a:pt x="64738" y="0"/>
                </a:moveTo>
                <a:cubicBezTo>
                  <a:pt x="60806" y="3932"/>
                  <a:pt x="55579" y="6679"/>
                  <a:pt x="50253" y="8277"/>
                </a:cubicBezTo>
                <a:cubicBezTo>
                  <a:pt x="36110" y="12521"/>
                  <a:pt x="17245" y="3197"/>
                  <a:pt x="6208" y="13006"/>
                </a:cubicBezTo>
                <a:cubicBezTo>
                  <a:pt x="-1991" y="20293"/>
                  <a:pt x="14105" y="33585"/>
                  <a:pt x="16259" y="44340"/>
                </a:cubicBezTo>
                <a:cubicBezTo>
                  <a:pt x="17750" y="51787"/>
                  <a:pt x="7205" y="57899"/>
                  <a:pt x="0" y="6030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l="32402" r="10601" b="65803"/>
          <a:stretch/>
        </p:blipFill>
        <p:spPr>
          <a:xfrm rot="5400000" flipH="1">
            <a:off x="-2115451" y="2046000"/>
            <a:ext cx="5211576" cy="105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l="6461" r="36107" b="65143"/>
          <a:stretch/>
        </p:blipFill>
        <p:spPr>
          <a:xfrm rot="-5400000">
            <a:off x="6038063" y="2028637"/>
            <a:ext cx="5251625" cy="10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9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715175" y="1152475"/>
            <a:ext cx="7713600" cy="3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68759"/>
          <a:stretch/>
        </p:blipFill>
        <p:spPr>
          <a:xfrm>
            <a:off x="0" y="4252775"/>
            <a:ext cx="9144003" cy="96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8389100" y="-91575"/>
            <a:ext cx="1014950" cy="1968900"/>
          </a:xfrm>
          <a:custGeom>
            <a:avLst/>
            <a:gdLst/>
            <a:ahLst/>
            <a:cxnLst/>
            <a:rect l="l" t="t" r="r" b="b"/>
            <a:pathLst>
              <a:path w="40598" h="78756" extrusionOk="0">
                <a:moveTo>
                  <a:pt x="40598" y="78756"/>
                </a:moveTo>
                <a:cubicBezTo>
                  <a:pt x="25933" y="77122"/>
                  <a:pt x="5885" y="71575"/>
                  <a:pt x="1831" y="57388"/>
                </a:cubicBezTo>
                <a:cubicBezTo>
                  <a:pt x="-1071" y="47231"/>
                  <a:pt x="6981" y="36894"/>
                  <a:pt x="9157" y="26557"/>
                </a:cubicBezTo>
                <a:cubicBezTo>
                  <a:pt x="11086" y="17394"/>
                  <a:pt x="8880" y="2970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76137"/>
          <a:stretch/>
        </p:blipFill>
        <p:spPr>
          <a:xfrm>
            <a:off x="0" y="4405176"/>
            <a:ext cx="9144003" cy="73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-436025" y="3665475"/>
            <a:ext cx="1973150" cy="1522375"/>
          </a:xfrm>
          <a:custGeom>
            <a:avLst/>
            <a:gdLst/>
            <a:ahLst/>
            <a:cxnLst/>
            <a:rect l="l" t="t" r="r" b="b"/>
            <a:pathLst>
              <a:path w="78926" h="60895" extrusionOk="0">
                <a:moveTo>
                  <a:pt x="0" y="0"/>
                </a:moveTo>
                <a:cubicBezTo>
                  <a:pt x="6248" y="10411"/>
                  <a:pt x="18793" y="15408"/>
                  <a:pt x="28673" y="22466"/>
                </a:cubicBezTo>
                <a:cubicBezTo>
                  <a:pt x="36661" y="28172"/>
                  <a:pt x="37039" y="42018"/>
                  <a:pt x="45818" y="46410"/>
                </a:cubicBezTo>
                <a:cubicBezTo>
                  <a:pt x="53175" y="50090"/>
                  <a:pt x="62651" y="46181"/>
                  <a:pt x="70353" y="49070"/>
                </a:cubicBezTo>
                <a:cubicBezTo>
                  <a:pt x="74912" y="50780"/>
                  <a:pt x="76226" y="56843"/>
                  <a:pt x="78926" y="6089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 r="42109" b="74974"/>
          <a:stretch/>
        </p:blipFill>
        <p:spPr>
          <a:xfrm rot="-5400000" flipH="1">
            <a:off x="6169224" y="2154026"/>
            <a:ext cx="5293501" cy="7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8385608" y="2571750"/>
            <a:ext cx="1214575" cy="2838850"/>
          </a:xfrm>
          <a:custGeom>
            <a:avLst/>
            <a:gdLst/>
            <a:ahLst/>
            <a:cxnLst/>
            <a:rect l="l" t="t" r="r" b="b"/>
            <a:pathLst>
              <a:path w="48583" h="113554" extrusionOk="0">
                <a:moveTo>
                  <a:pt x="48583" y="0"/>
                </a:moveTo>
                <a:cubicBezTo>
                  <a:pt x="37997" y="1511"/>
                  <a:pt x="28409" y="7885"/>
                  <a:pt x="19889" y="14347"/>
                </a:cubicBezTo>
                <a:cubicBezTo>
                  <a:pt x="13640" y="19086"/>
                  <a:pt x="5002" y="23222"/>
                  <a:pt x="3100" y="30830"/>
                </a:cubicBezTo>
                <a:cubicBezTo>
                  <a:pt x="520" y="41152"/>
                  <a:pt x="14749" y="48640"/>
                  <a:pt x="20805" y="57387"/>
                </a:cubicBezTo>
                <a:cubicBezTo>
                  <a:pt x="23485" y="61258"/>
                  <a:pt x="23473" y="66861"/>
                  <a:pt x="22331" y="71429"/>
                </a:cubicBezTo>
                <a:cubicBezTo>
                  <a:pt x="18524" y="86659"/>
                  <a:pt x="-5756" y="99515"/>
                  <a:pt x="1269" y="11355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 l="41921" b="76672"/>
          <a:stretch/>
        </p:blipFill>
        <p:spPr>
          <a:xfrm rot="5400000">
            <a:off x="-2294511" y="2236413"/>
            <a:ext cx="5310623" cy="72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/>
          <p:nvPr/>
        </p:nvSpPr>
        <p:spPr>
          <a:xfrm>
            <a:off x="7096196" y="3334875"/>
            <a:ext cx="2161925" cy="1900200"/>
          </a:xfrm>
          <a:custGeom>
            <a:avLst/>
            <a:gdLst/>
            <a:ahLst/>
            <a:cxnLst/>
            <a:rect l="l" t="t" r="r" b="b"/>
            <a:pathLst>
              <a:path w="86477" h="76008" extrusionOk="0">
                <a:moveTo>
                  <a:pt x="6195" y="76008"/>
                </a:moveTo>
                <a:cubicBezTo>
                  <a:pt x="3035" y="75219"/>
                  <a:pt x="-271" y="71614"/>
                  <a:pt x="90" y="68377"/>
                </a:cubicBezTo>
                <a:cubicBezTo>
                  <a:pt x="727" y="62655"/>
                  <a:pt x="7344" y="58811"/>
                  <a:pt x="12606" y="56472"/>
                </a:cubicBezTo>
                <a:cubicBezTo>
                  <a:pt x="22145" y="52232"/>
                  <a:pt x="35590" y="59636"/>
                  <a:pt x="43741" y="53114"/>
                </a:cubicBezTo>
                <a:cubicBezTo>
                  <a:pt x="51451" y="46945"/>
                  <a:pt x="40572" y="32495"/>
                  <a:pt x="44657" y="23505"/>
                </a:cubicBezTo>
                <a:cubicBezTo>
                  <a:pt x="51273" y="8947"/>
                  <a:pt x="71305" y="5052"/>
                  <a:pt x="86477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Google Shape;221;p30"/>
          <p:cNvSpPr txBox="1">
            <a:spLocks noGrp="1"/>
          </p:cNvSpPr>
          <p:nvPr>
            <p:ph type="subTitle" idx="1"/>
          </p:nvPr>
        </p:nvSpPr>
        <p:spPr>
          <a:xfrm>
            <a:off x="2386600" y="1258500"/>
            <a:ext cx="39717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title" hasCustomPrompt="1"/>
          </p:nvPr>
        </p:nvSpPr>
        <p:spPr>
          <a:xfrm>
            <a:off x="2386600" y="618000"/>
            <a:ext cx="39717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2386600" y="2661750"/>
            <a:ext cx="39717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title" idx="3" hasCustomPrompt="1"/>
          </p:nvPr>
        </p:nvSpPr>
        <p:spPr>
          <a:xfrm>
            <a:off x="2386600" y="2021250"/>
            <a:ext cx="39717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2386600" y="4065000"/>
            <a:ext cx="39717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 idx="5" hasCustomPrompt="1"/>
          </p:nvPr>
        </p:nvSpPr>
        <p:spPr>
          <a:xfrm>
            <a:off x="2386600" y="3424500"/>
            <a:ext cx="39717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l="32354" r="10289" b="66220"/>
          <a:stretch/>
        </p:blipFill>
        <p:spPr>
          <a:xfrm rot="5400000" flipH="1">
            <a:off x="-2125464" y="2040186"/>
            <a:ext cx="5244477" cy="1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42062" b="75007"/>
          <a:stretch/>
        </p:blipFill>
        <p:spPr>
          <a:xfrm rot="5400000">
            <a:off x="-2313826" y="2217102"/>
            <a:ext cx="5297777" cy="7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15175" y="1152475"/>
            <a:ext cx="7713600" cy="11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2027425" y="3392438"/>
            <a:ext cx="640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subTitle" idx="1"/>
          </p:nvPr>
        </p:nvSpPr>
        <p:spPr>
          <a:xfrm>
            <a:off x="2027425" y="1178363"/>
            <a:ext cx="6401400" cy="16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2" name="Google Shape;232;p31"/>
          <p:cNvSpPr/>
          <p:nvPr/>
        </p:nvSpPr>
        <p:spPr>
          <a:xfrm>
            <a:off x="7096196" y="3334875"/>
            <a:ext cx="2161925" cy="1900200"/>
          </a:xfrm>
          <a:custGeom>
            <a:avLst/>
            <a:gdLst/>
            <a:ahLst/>
            <a:cxnLst/>
            <a:rect l="l" t="t" r="r" b="b"/>
            <a:pathLst>
              <a:path w="86477" h="76008" extrusionOk="0">
                <a:moveTo>
                  <a:pt x="6195" y="76008"/>
                </a:moveTo>
                <a:cubicBezTo>
                  <a:pt x="3035" y="75219"/>
                  <a:pt x="-271" y="71614"/>
                  <a:pt x="90" y="68377"/>
                </a:cubicBezTo>
                <a:cubicBezTo>
                  <a:pt x="727" y="62655"/>
                  <a:pt x="7344" y="58811"/>
                  <a:pt x="12606" y="56472"/>
                </a:cubicBezTo>
                <a:cubicBezTo>
                  <a:pt x="22145" y="52232"/>
                  <a:pt x="35590" y="59636"/>
                  <a:pt x="43741" y="53114"/>
                </a:cubicBezTo>
                <a:cubicBezTo>
                  <a:pt x="51451" y="46945"/>
                  <a:pt x="40572" y="32495"/>
                  <a:pt x="44657" y="23505"/>
                </a:cubicBezTo>
                <a:cubicBezTo>
                  <a:pt x="51273" y="8947"/>
                  <a:pt x="71305" y="5052"/>
                  <a:pt x="86477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33" name="Google Shape;233;p31"/>
          <p:cNvPicPr preferRelativeResize="0"/>
          <p:nvPr/>
        </p:nvPicPr>
        <p:blipFill rotWithShape="1">
          <a:blip r:embed="rId3">
            <a:alphaModFix/>
          </a:blip>
          <a:srcRect l="32263" r="10318" b="66219"/>
          <a:stretch/>
        </p:blipFill>
        <p:spPr>
          <a:xfrm rot="5400000" flipH="1">
            <a:off x="-2128313" y="2045913"/>
            <a:ext cx="5250176" cy="1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1813800" y="625300"/>
            <a:ext cx="5516400" cy="1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1"/>
          </p:nvPr>
        </p:nvSpPr>
        <p:spPr>
          <a:xfrm>
            <a:off x="1813800" y="1715500"/>
            <a:ext cx="55164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38" name="Google Shape;238;p32"/>
          <p:cNvPicPr preferRelativeResize="0"/>
          <p:nvPr/>
        </p:nvPicPr>
        <p:blipFill rotWithShape="1">
          <a:blip r:embed="rId3">
            <a:alphaModFix/>
          </a:blip>
          <a:srcRect l="10452" r="32397" b="63308"/>
          <a:stretch/>
        </p:blipFill>
        <p:spPr>
          <a:xfrm rot="5400000">
            <a:off x="-2161226" y="2000151"/>
            <a:ext cx="5225902" cy="11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/>
        </p:nvSpPr>
        <p:spPr>
          <a:xfrm>
            <a:off x="1813800" y="4016300"/>
            <a:ext cx="46800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Open Sans"/>
              <a:buNone/>
            </a:pPr>
            <a:r>
              <a:rPr lang="en" sz="12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200" b="1" u="sng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200" b="1" u="sng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, and infographics &amp; images by </a:t>
            </a:r>
            <a:r>
              <a:rPr lang="en" sz="1200" b="1" u="sng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7096196" y="3334875"/>
            <a:ext cx="2161925" cy="1900200"/>
          </a:xfrm>
          <a:custGeom>
            <a:avLst/>
            <a:gdLst/>
            <a:ahLst/>
            <a:cxnLst/>
            <a:rect l="l" t="t" r="r" b="b"/>
            <a:pathLst>
              <a:path w="86477" h="76008" extrusionOk="0">
                <a:moveTo>
                  <a:pt x="6195" y="76008"/>
                </a:moveTo>
                <a:cubicBezTo>
                  <a:pt x="3035" y="75219"/>
                  <a:pt x="-271" y="71614"/>
                  <a:pt x="90" y="68377"/>
                </a:cubicBezTo>
                <a:cubicBezTo>
                  <a:pt x="727" y="62655"/>
                  <a:pt x="7344" y="58811"/>
                  <a:pt x="12606" y="56472"/>
                </a:cubicBezTo>
                <a:cubicBezTo>
                  <a:pt x="22145" y="52232"/>
                  <a:pt x="35590" y="59636"/>
                  <a:pt x="43741" y="53114"/>
                </a:cubicBezTo>
                <a:cubicBezTo>
                  <a:pt x="51451" y="46945"/>
                  <a:pt x="40572" y="32495"/>
                  <a:pt x="44657" y="23505"/>
                </a:cubicBezTo>
                <a:cubicBezTo>
                  <a:pt x="51273" y="8947"/>
                  <a:pt x="71305" y="5052"/>
                  <a:pt x="86477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/>
          <p:nvPr/>
        </p:nvSpPr>
        <p:spPr>
          <a:xfrm>
            <a:off x="-274725" y="53425"/>
            <a:ext cx="2495425" cy="1546575"/>
          </a:xfrm>
          <a:custGeom>
            <a:avLst/>
            <a:gdLst/>
            <a:ahLst/>
            <a:cxnLst/>
            <a:rect l="l" t="t" r="r" b="b"/>
            <a:pathLst>
              <a:path w="99817" h="61863" extrusionOk="0">
                <a:moveTo>
                  <a:pt x="0" y="52808"/>
                </a:moveTo>
                <a:cubicBezTo>
                  <a:pt x="7231" y="63657"/>
                  <a:pt x="27106" y="63829"/>
                  <a:pt x="38767" y="57998"/>
                </a:cubicBezTo>
                <a:cubicBezTo>
                  <a:pt x="47270" y="53746"/>
                  <a:pt x="50693" y="43020"/>
                  <a:pt x="57998" y="36935"/>
                </a:cubicBezTo>
                <a:cubicBezTo>
                  <a:pt x="65934" y="30324"/>
                  <a:pt x="78589" y="32409"/>
                  <a:pt x="87302" y="26862"/>
                </a:cubicBezTo>
                <a:cubicBezTo>
                  <a:pt x="95635" y="21557"/>
                  <a:pt x="96696" y="9372"/>
                  <a:pt x="99817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 b="72394"/>
          <a:stretch/>
        </p:blipFill>
        <p:spPr>
          <a:xfrm rot="10800000" flipH="1">
            <a:off x="0" y="-83749"/>
            <a:ext cx="9144003" cy="8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 rotWithShape="1">
          <a:blip r:embed="rId3">
            <a:alphaModFix/>
          </a:blip>
          <a:srcRect b="72394"/>
          <a:stretch/>
        </p:blipFill>
        <p:spPr>
          <a:xfrm flipH="1">
            <a:off x="3" y="4373099"/>
            <a:ext cx="9143997" cy="8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 l="31817" r="10751" b="67154"/>
          <a:stretch/>
        </p:blipFill>
        <p:spPr>
          <a:xfrm rot="-5400000" flipH="1">
            <a:off x="6082050" y="2059625"/>
            <a:ext cx="5251625" cy="101627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/>
          <p:nvPr/>
        </p:nvSpPr>
        <p:spPr>
          <a:xfrm>
            <a:off x="-167900" y="-181944"/>
            <a:ext cx="2152050" cy="2280550"/>
          </a:xfrm>
          <a:custGeom>
            <a:avLst/>
            <a:gdLst/>
            <a:ahLst/>
            <a:cxnLst/>
            <a:rect l="l" t="t" r="r" b="b"/>
            <a:pathLst>
              <a:path w="86082" h="91222" extrusionOk="0">
                <a:moveTo>
                  <a:pt x="86082" y="1478"/>
                </a:moveTo>
                <a:cubicBezTo>
                  <a:pt x="77506" y="-1381"/>
                  <a:pt x="64949" y="-259"/>
                  <a:pt x="59525" y="6973"/>
                </a:cubicBezTo>
                <a:cubicBezTo>
                  <a:pt x="54340" y="13887"/>
                  <a:pt x="58949" y="25204"/>
                  <a:pt x="54030" y="32309"/>
                </a:cubicBezTo>
                <a:cubicBezTo>
                  <a:pt x="46968" y="42510"/>
                  <a:pt x="30363" y="42088"/>
                  <a:pt x="21979" y="51234"/>
                </a:cubicBezTo>
                <a:cubicBezTo>
                  <a:pt x="15739" y="58041"/>
                  <a:pt x="16677" y="68961"/>
                  <a:pt x="13126" y="77486"/>
                </a:cubicBezTo>
                <a:cubicBezTo>
                  <a:pt x="10691" y="83332"/>
                  <a:pt x="4482" y="86748"/>
                  <a:pt x="0" y="91222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715175" y="1374575"/>
            <a:ext cx="3076800" cy="30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298398" y="1374575"/>
            <a:ext cx="3076800" cy="30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-175525" y="-282925"/>
            <a:ext cx="711825" cy="2678575"/>
          </a:xfrm>
          <a:custGeom>
            <a:avLst/>
            <a:gdLst/>
            <a:ahLst/>
            <a:cxnLst/>
            <a:rect l="l" t="t" r="r" b="b"/>
            <a:pathLst>
              <a:path w="28473" h="107143" extrusionOk="0">
                <a:moveTo>
                  <a:pt x="1221" y="0"/>
                </a:moveTo>
                <a:cubicBezTo>
                  <a:pt x="8591" y="2946"/>
                  <a:pt x="17398" y="6715"/>
                  <a:pt x="20452" y="14041"/>
                </a:cubicBezTo>
                <a:cubicBezTo>
                  <a:pt x="23741" y="21931"/>
                  <a:pt x="19351" y="31252"/>
                  <a:pt x="20757" y="39683"/>
                </a:cubicBezTo>
                <a:cubicBezTo>
                  <a:pt x="22139" y="47970"/>
                  <a:pt x="30292" y="55692"/>
                  <a:pt x="28083" y="63798"/>
                </a:cubicBezTo>
                <a:cubicBezTo>
                  <a:pt x="27109" y="67371"/>
                  <a:pt x="23309" y="69496"/>
                  <a:pt x="21368" y="72650"/>
                </a:cubicBezTo>
                <a:cubicBezTo>
                  <a:pt x="16591" y="80414"/>
                  <a:pt x="11575" y="88032"/>
                  <a:pt x="6410" y="95544"/>
                </a:cubicBezTo>
                <a:cubicBezTo>
                  <a:pt x="3907" y="99184"/>
                  <a:pt x="0" y="102726"/>
                  <a:pt x="0" y="10714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r="42203" b="66324"/>
          <a:stretch/>
        </p:blipFill>
        <p:spPr>
          <a:xfrm rot="-5400000" flipH="1">
            <a:off x="6078288" y="2015862"/>
            <a:ext cx="5284874" cy="10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 rot="969521">
            <a:off x="-83988" y="-176751"/>
            <a:ext cx="483303" cy="1816260"/>
          </a:xfrm>
          <a:custGeom>
            <a:avLst/>
            <a:gdLst/>
            <a:ahLst/>
            <a:cxnLst/>
            <a:rect l="l" t="t" r="r" b="b"/>
            <a:pathLst>
              <a:path w="19332" h="72650" extrusionOk="0">
                <a:moveTo>
                  <a:pt x="0" y="72650"/>
                </a:moveTo>
                <a:cubicBezTo>
                  <a:pt x="7184" y="70258"/>
                  <a:pt x="14019" y="64612"/>
                  <a:pt x="17094" y="57693"/>
                </a:cubicBezTo>
                <a:cubicBezTo>
                  <a:pt x="21475" y="47837"/>
                  <a:pt x="17979" y="36056"/>
                  <a:pt x="16789" y="25336"/>
                </a:cubicBezTo>
                <a:cubicBezTo>
                  <a:pt x="15856" y="16933"/>
                  <a:pt x="20681" y="8022"/>
                  <a:pt x="1801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r="42329" b="67570"/>
          <a:stretch/>
        </p:blipFill>
        <p:spPr>
          <a:xfrm rot="-5400000" flipH="1">
            <a:off x="6064699" y="2029451"/>
            <a:ext cx="5273452" cy="10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068750" y="1149538"/>
            <a:ext cx="4818900" cy="6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2068750" y="1804263"/>
            <a:ext cx="4818900" cy="21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385608" y="2571750"/>
            <a:ext cx="1214575" cy="2838850"/>
          </a:xfrm>
          <a:custGeom>
            <a:avLst/>
            <a:gdLst/>
            <a:ahLst/>
            <a:cxnLst/>
            <a:rect l="l" t="t" r="r" b="b"/>
            <a:pathLst>
              <a:path w="48583" h="113554" extrusionOk="0">
                <a:moveTo>
                  <a:pt x="48583" y="0"/>
                </a:moveTo>
                <a:cubicBezTo>
                  <a:pt x="37997" y="1511"/>
                  <a:pt x="28409" y="7885"/>
                  <a:pt x="19889" y="14347"/>
                </a:cubicBezTo>
                <a:cubicBezTo>
                  <a:pt x="13640" y="19086"/>
                  <a:pt x="5002" y="23222"/>
                  <a:pt x="3100" y="30830"/>
                </a:cubicBezTo>
                <a:cubicBezTo>
                  <a:pt x="520" y="41152"/>
                  <a:pt x="14749" y="48640"/>
                  <a:pt x="20805" y="57387"/>
                </a:cubicBezTo>
                <a:cubicBezTo>
                  <a:pt x="23485" y="61258"/>
                  <a:pt x="23473" y="66861"/>
                  <a:pt x="22331" y="71429"/>
                </a:cubicBezTo>
                <a:cubicBezTo>
                  <a:pt x="18524" y="86659"/>
                  <a:pt x="-5756" y="99515"/>
                  <a:pt x="1269" y="11355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l="10171" r="32397" b="64555"/>
          <a:stretch/>
        </p:blipFill>
        <p:spPr>
          <a:xfrm rot="5400000">
            <a:off x="-2154788" y="2006587"/>
            <a:ext cx="5251625" cy="10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376875" y="-81300"/>
            <a:ext cx="2542200" cy="1684925"/>
          </a:xfrm>
          <a:custGeom>
            <a:avLst/>
            <a:gdLst/>
            <a:ahLst/>
            <a:cxnLst/>
            <a:rect l="l" t="t" r="r" b="b"/>
            <a:pathLst>
              <a:path w="101688" h="67397" extrusionOk="0">
                <a:moveTo>
                  <a:pt x="101688" y="0"/>
                </a:moveTo>
                <a:cubicBezTo>
                  <a:pt x="87246" y="0"/>
                  <a:pt x="70971" y="2424"/>
                  <a:pt x="60008" y="11824"/>
                </a:cubicBezTo>
                <a:cubicBezTo>
                  <a:pt x="52039" y="18657"/>
                  <a:pt x="50581" y="31005"/>
                  <a:pt x="43158" y="38428"/>
                </a:cubicBezTo>
                <a:cubicBezTo>
                  <a:pt x="30906" y="50680"/>
                  <a:pt x="12258" y="55152"/>
                  <a:pt x="0" y="6739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Google Shape;48;p8"/>
          <p:cNvSpPr/>
          <p:nvPr/>
        </p:nvSpPr>
        <p:spPr>
          <a:xfrm>
            <a:off x="6850600" y="3768950"/>
            <a:ext cx="1618450" cy="1507575"/>
          </a:xfrm>
          <a:custGeom>
            <a:avLst/>
            <a:gdLst/>
            <a:ahLst/>
            <a:cxnLst/>
            <a:rect l="l" t="t" r="r" b="b"/>
            <a:pathLst>
              <a:path w="64738" h="60303" extrusionOk="0">
                <a:moveTo>
                  <a:pt x="64738" y="0"/>
                </a:moveTo>
                <a:cubicBezTo>
                  <a:pt x="60806" y="3932"/>
                  <a:pt x="55579" y="6679"/>
                  <a:pt x="50253" y="8277"/>
                </a:cubicBezTo>
                <a:cubicBezTo>
                  <a:pt x="36110" y="12521"/>
                  <a:pt x="17245" y="3197"/>
                  <a:pt x="6208" y="13006"/>
                </a:cubicBezTo>
                <a:cubicBezTo>
                  <a:pt x="-1991" y="20293"/>
                  <a:pt x="14105" y="33585"/>
                  <a:pt x="16259" y="44340"/>
                </a:cubicBezTo>
                <a:cubicBezTo>
                  <a:pt x="17750" y="51787"/>
                  <a:pt x="7205" y="57899"/>
                  <a:pt x="0" y="6030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410350" y="1550100"/>
            <a:ext cx="43233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l="32260" r="10181" b="64727"/>
          <a:stretch/>
        </p:blipFill>
        <p:spPr>
          <a:xfrm rot="-5400000">
            <a:off x="6038776" y="2016477"/>
            <a:ext cx="5263073" cy="10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 l="6043" r="35962" b="65803"/>
          <a:stretch/>
        </p:blipFill>
        <p:spPr>
          <a:xfrm rot="5400000" flipH="1">
            <a:off x="-2161226" y="2051724"/>
            <a:ext cx="5303127" cy="105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/>
          <p:nvPr/>
        </p:nvSpPr>
        <p:spPr>
          <a:xfrm rot="-928392">
            <a:off x="-119431" y="-377682"/>
            <a:ext cx="2267205" cy="2495541"/>
          </a:xfrm>
          <a:custGeom>
            <a:avLst/>
            <a:gdLst/>
            <a:ahLst/>
            <a:cxnLst/>
            <a:rect l="l" t="t" r="r" b="b"/>
            <a:pathLst>
              <a:path w="90684" h="99817" extrusionOk="0">
                <a:moveTo>
                  <a:pt x="90684" y="0"/>
                </a:moveTo>
                <a:cubicBezTo>
                  <a:pt x="77577" y="0"/>
                  <a:pt x="60314" y="4995"/>
                  <a:pt x="55274" y="17094"/>
                </a:cubicBezTo>
                <a:cubicBezTo>
                  <a:pt x="51173" y="26938"/>
                  <a:pt x="58847" y="41299"/>
                  <a:pt x="51306" y="48840"/>
                </a:cubicBezTo>
                <a:cubicBezTo>
                  <a:pt x="45577" y="54569"/>
                  <a:pt x="36427" y="55314"/>
                  <a:pt x="29328" y="59219"/>
                </a:cubicBezTo>
                <a:cubicBezTo>
                  <a:pt x="21448" y="63554"/>
                  <a:pt x="14774" y="70462"/>
                  <a:pt x="10097" y="78144"/>
                </a:cubicBezTo>
                <a:cubicBezTo>
                  <a:pt x="7352" y="82653"/>
                  <a:pt x="4915" y="87362"/>
                  <a:pt x="2771" y="92186"/>
                </a:cubicBezTo>
                <a:cubicBezTo>
                  <a:pt x="1698" y="94600"/>
                  <a:pt x="-1233" y="97948"/>
                  <a:pt x="634" y="9981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912250" y="1489950"/>
            <a:ext cx="3319500" cy="1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912250" y="2656350"/>
            <a:ext cx="33195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6904071" y="3334875"/>
            <a:ext cx="2161925" cy="1900200"/>
          </a:xfrm>
          <a:custGeom>
            <a:avLst/>
            <a:gdLst/>
            <a:ahLst/>
            <a:cxnLst/>
            <a:rect l="l" t="t" r="r" b="b"/>
            <a:pathLst>
              <a:path w="86477" h="76008" extrusionOk="0">
                <a:moveTo>
                  <a:pt x="6195" y="76008"/>
                </a:moveTo>
                <a:cubicBezTo>
                  <a:pt x="3035" y="75219"/>
                  <a:pt x="-271" y="71614"/>
                  <a:pt x="90" y="68377"/>
                </a:cubicBezTo>
                <a:cubicBezTo>
                  <a:pt x="727" y="62655"/>
                  <a:pt x="7344" y="58811"/>
                  <a:pt x="12606" y="56472"/>
                </a:cubicBezTo>
                <a:cubicBezTo>
                  <a:pt x="22145" y="52232"/>
                  <a:pt x="35590" y="59636"/>
                  <a:pt x="43741" y="53114"/>
                </a:cubicBezTo>
                <a:cubicBezTo>
                  <a:pt x="51451" y="46945"/>
                  <a:pt x="40572" y="32495"/>
                  <a:pt x="44657" y="23505"/>
                </a:cubicBezTo>
                <a:cubicBezTo>
                  <a:pt x="51273" y="8947"/>
                  <a:pt x="71305" y="5052"/>
                  <a:pt x="86477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l="35822" r="6510" b="64311"/>
          <a:stretch/>
        </p:blipFill>
        <p:spPr>
          <a:xfrm rot="-5400000" flipH="1">
            <a:off x="6040214" y="2000736"/>
            <a:ext cx="5273073" cy="11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l="10450" r="32289" b="63308"/>
          <a:stretch/>
        </p:blipFill>
        <p:spPr>
          <a:xfrm rot="5400000">
            <a:off x="-2166226" y="2005251"/>
            <a:ext cx="5235901" cy="11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125" y="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715175" y="541800"/>
            <a:ext cx="2699100" cy="810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Toto"/>
              <a:buNone/>
              <a:defRPr sz="30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Toto"/>
              <a:buNone/>
              <a:defRPr sz="30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Toto"/>
              <a:buNone/>
              <a:defRPr sz="30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Toto"/>
              <a:buNone/>
              <a:defRPr sz="30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Toto"/>
              <a:buNone/>
              <a:defRPr sz="30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Toto"/>
              <a:buNone/>
              <a:defRPr sz="30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Toto"/>
              <a:buNone/>
              <a:defRPr sz="30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Toto"/>
              <a:buNone/>
              <a:defRPr sz="30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Toto"/>
              <a:buNone/>
              <a:defRPr sz="3000">
                <a:solidFill>
                  <a:schemeClr val="dk1"/>
                </a:solidFill>
                <a:latin typeface="Noto Serif Toto"/>
                <a:ea typeface="Noto Serif Toto"/>
                <a:cs typeface="Noto Serif Toto"/>
                <a:sym typeface="Noto Serif T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75" y="1152475"/>
            <a:ext cx="7713600" cy="3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"/>
              <a:buChar char="●"/>
              <a:defRPr sz="18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ctrTitle"/>
          </p:nvPr>
        </p:nvSpPr>
        <p:spPr>
          <a:xfrm>
            <a:off x="2011950" y="1367475"/>
            <a:ext cx="5120100" cy="21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Fuhsing Debate Club 2024 Intro</a:t>
            </a: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ubTitle" idx="1"/>
          </p:nvPr>
        </p:nvSpPr>
        <p:spPr>
          <a:xfrm>
            <a:off x="2011950" y="3671900"/>
            <a:ext cx="51201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715175" y="1172975"/>
            <a:ext cx="69678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</a:t>
            </a:r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title" idx="2"/>
          </p:nvPr>
        </p:nvSpPr>
        <p:spPr>
          <a:xfrm>
            <a:off x="715175" y="541800"/>
            <a:ext cx="8265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Fuhsing Debate Open (FHDO)</a:t>
            </a:r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body" idx="1"/>
          </p:nvPr>
        </p:nvSpPr>
        <p:spPr>
          <a:xfrm>
            <a:off x="715175" y="1152475"/>
            <a:ext cx="7713600" cy="11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Annual event hosted and organized by debate club students for debaters around Taiwan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FHDO 2024 welcomed 96 debaters from Hsinchu, Tainan, Taipei, etc.</a:t>
            </a:r>
            <a:endParaRPr/>
          </a:p>
        </p:txBody>
      </p:sp>
      <p:pic>
        <p:nvPicPr>
          <p:cNvPr id="268" name="Google Shape;268;p37"/>
          <p:cNvPicPr preferRelativeResize="0"/>
          <p:nvPr/>
        </p:nvPicPr>
        <p:blipFill rotWithShape="1">
          <a:blip r:embed="rId3">
            <a:alphaModFix/>
          </a:blip>
          <a:srcRect t="11990" b="9176"/>
          <a:stretch/>
        </p:blipFill>
        <p:spPr>
          <a:xfrm>
            <a:off x="857275" y="2077750"/>
            <a:ext cx="2546987" cy="267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/>
          <p:cNvPicPr preferRelativeResize="0"/>
          <p:nvPr/>
        </p:nvPicPr>
        <p:blipFill rotWithShape="1">
          <a:blip r:embed="rId4">
            <a:alphaModFix/>
          </a:blip>
          <a:srcRect l="9469" t="5985" r="2276" b="5994"/>
          <a:stretch/>
        </p:blipFill>
        <p:spPr>
          <a:xfrm>
            <a:off x="3646602" y="2092350"/>
            <a:ext cx="4758022" cy="26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715175" y="1172975"/>
            <a:ext cx="69678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content</a:t>
            </a:r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title" idx="2"/>
          </p:nvPr>
        </p:nvSpPr>
        <p:spPr>
          <a:xfrm>
            <a:off x="715175" y="541800"/>
            <a:ext cx="8265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Content</a:t>
            </a:r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subTitle" idx="1"/>
          </p:nvPr>
        </p:nvSpPr>
        <p:spPr>
          <a:xfrm>
            <a:off x="715175" y="1934325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Chance to debate on fun topics with members</a:t>
            </a:r>
            <a:endParaRPr/>
          </a:p>
        </p:txBody>
      </p:sp>
      <p:sp>
        <p:nvSpPr>
          <p:cNvPr id="282" name="Google Shape;282;p39"/>
          <p:cNvSpPr txBox="1">
            <a:spLocks noGrp="1"/>
          </p:cNvSpPr>
          <p:nvPr>
            <p:ph type="subTitle" idx="2"/>
          </p:nvPr>
        </p:nvSpPr>
        <p:spPr>
          <a:xfrm>
            <a:off x="715175" y="1421400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Spars/Practice</a:t>
            </a:r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3"/>
          </p:nvPr>
        </p:nvSpPr>
        <p:spPr>
          <a:xfrm>
            <a:off x="3257242" y="1934325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lectures to different speaker positions</a:t>
            </a:r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subTitle" idx="4"/>
          </p:nvPr>
        </p:nvSpPr>
        <p:spPr>
          <a:xfrm>
            <a:off x="3257245" y="1421400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 Session</a:t>
            </a: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5"/>
          </p:nvPr>
        </p:nvSpPr>
        <p:spPr>
          <a:xfrm>
            <a:off x="715175" y="3515800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Compete in persuasion challenges to win boba</a:t>
            </a:r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ubTitle" idx="6"/>
          </p:nvPr>
        </p:nvSpPr>
        <p:spPr>
          <a:xfrm>
            <a:off x="715175" y="3002875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subTitle" idx="7"/>
          </p:nvPr>
        </p:nvSpPr>
        <p:spPr>
          <a:xfrm>
            <a:off x="3257242" y="3515800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with experienced national squad debaters!</a:t>
            </a:r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8"/>
          </p:nvPr>
        </p:nvSpPr>
        <p:spPr>
          <a:xfrm>
            <a:off x="3257245" y="3002875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Mentors</a:t>
            </a:r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subTitle" idx="9"/>
          </p:nvPr>
        </p:nvSpPr>
        <p:spPr>
          <a:xfrm>
            <a:off x="5799306" y="1934325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and volunteering for annual FHDO</a:t>
            </a:r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subTitle" idx="13"/>
          </p:nvPr>
        </p:nvSpPr>
        <p:spPr>
          <a:xfrm>
            <a:off x="5799309" y="1421400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Hosting</a:t>
            </a:r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subTitle" idx="14"/>
          </p:nvPr>
        </p:nvSpPr>
        <p:spPr>
          <a:xfrm>
            <a:off x="5799306" y="3515800"/>
            <a:ext cx="2278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order boba quite a lot</a:t>
            </a:r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ubTitle" idx="15"/>
          </p:nvPr>
        </p:nvSpPr>
        <p:spPr>
          <a:xfrm>
            <a:off x="5799309" y="3002875"/>
            <a:ext cx="22782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Funfunfun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title"/>
          </p:nvPr>
        </p:nvSpPr>
        <p:spPr>
          <a:xfrm>
            <a:off x="715175" y="1172975"/>
            <a:ext cx="69678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Debate?</a:t>
            </a:r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title" idx="2"/>
          </p:nvPr>
        </p:nvSpPr>
        <p:spPr>
          <a:xfrm>
            <a:off x="715175" y="541800"/>
            <a:ext cx="8265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debate?</a:t>
            </a:r>
            <a:endParaRPr/>
          </a:p>
        </p:txBody>
      </p:sp>
      <p:sp>
        <p:nvSpPr>
          <p:cNvPr id="304" name="Google Shape;304;p41"/>
          <p:cNvSpPr txBox="1">
            <a:spLocks noGrp="1"/>
          </p:cNvSpPr>
          <p:nvPr>
            <p:ph type="subTitle" idx="1"/>
          </p:nvPr>
        </p:nvSpPr>
        <p:spPr>
          <a:xfrm>
            <a:off x="715175" y="1374575"/>
            <a:ext cx="3076800" cy="30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Top academic competition worldwide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Critical thinking and understanding of the world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Gain knowledge and perspective on current and immediate global issues (feminism, climate change, AI tech, philosophy)</a:t>
            </a:r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subTitle" idx="2"/>
          </p:nvPr>
        </p:nvSpPr>
        <p:spPr>
          <a:xfrm>
            <a:off x="4298398" y="1374575"/>
            <a:ext cx="3076800" cy="30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RECENT ALUMNI (including but not limited to!)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Georgetown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UPenn Wharton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Brown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Cornell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Northwestern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Emory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FORMAT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World Schools Debate  (WSDC)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istoriographical Debates - Master of Arts in History by Slidesgo">
  <a:themeElements>
    <a:clrScheme name="Simple Light">
      <a:dk1>
        <a:srgbClr val="362118"/>
      </a:dk1>
      <a:lt1>
        <a:srgbClr val="DEC099"/>
      </a:lt1>
      <a:dk2>
        <a:srgbClr val="160400"/>
      </a:dk2>
      <a:lt2>
        <a:srgbClr val="83421D"/>
      </a:lt2>
      <a:accent1>
        <a:srgbClr val="C16313"/>
      </a:accent1>
      <a:accent2>
        <a:srgbClr val="FFCB7A"/>
      </a:accent2>
      <a:accent3>
        <a:srgbClr val="FE5021"/>
      </a:accent3>
      <a:accent4>
        <a:srgbClr val="761402"/>
      </a:accent4>
      <a:accent5>
        <a:srgbClr val="DFC29A"/>
      </a:accent5>
      <a:accent6>
        <a:srgbClr val="E9E6D5"/>
      </a:accent6>
      <a:hlink>
        <a:srgbClr val="3621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</Words>
  <Application>Microsoft Office PowerPoint</Application>
  <PresentationFormat>如螢幕大小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Encode Sans</vt:lpstr>
      <vt:lpstr>Noto Serif Toto</vt:lpstr>
      <vt:lpstr>Open Sans</vt:lpstr>
      <vt:lpstr>Arial</vt:lpstr>
      <vt:lpstr>Historiographical Debates - Master of Arts in History by Slidesgo</vt:lpstr>
      <vt:lpstr>Fuhsing Debate Club 2024 Intro</vt:lpstr>
      <vt:lpstr>Events</vt:lpstr>
      <vt:lpstr>Fuhsing Debate Open (FHDO)</vt:lpstr>
      <vt:lpstr>Club content</vt:lpstr>
      <vt:lpstr>Club Content</vt:lpstr>
      <vt:lpstr>Why Debate?</vt:lpstr>
      <vt:lpstr>Why debate?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Fuhsing Debate Club 2024 Intro</dc:title>
  <dc:creator>User</dc:creator>
  <cp:lastModifiedBy>User</cp:lastModifiedBy>
  <cp:revision>1</cp:revision>
  <dcterms:modified xsi:type="dcterms:W3CDTF">2024-07-29T05:28:08Z</dcterms:modified>
</cp:coreProperties>
</file>