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Lexend Deca"/>
      <p:regular r:id="rId23"/>
      <p:bold r:id="rId24"/>
    </p:embeddedFont>
    <p:embeddedFont>
      <p:font typeface="Courier Prim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LexendDeca-bold.fntdata"/><Relationship Id="rId23" Type="http://schemas.openxmlformats.org/officeDocument/2006/relationships/font" Target="fonts/LexendDeca-regular.fntdata"/><Relationship Id="rId26" Type="http://schemas.openxmlformats.org/officeDocument/2006/relationships/font" Target="fonts/CourierPrime-bold.fntdata"/><Relationship Id="rId25" Type="http://schemas.openxmlformats.org/officeDocument/2006/relationships/font" Target="fonts/CourierPrime-regular.fntdata"/><Relationship Id="rId28" Type="http://schemas.openxmlformats.org/officeDocument/2006/relationships/font" Target="fonts/CourierPrime-boldItalic.fntdata"/><Relationship Id="rId27" Type="http://schemas.openxmlformats.org/officeDocument/2006/relationships/font" Target="fonts/CourierPrim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50">
              <a:solidFill>
                <a:srgbClr val="5F7D9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c43edc01f0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c43edc01f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254f724be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254f724be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e945ea4ca7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e945ea4ca7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e6c424dc50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e6c424dc50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e6c424dc50_1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e6c424dc50_1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e8dd00d555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2e8dd00d555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e8dd00d555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e8dd00d555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e8dd00d55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2e8dd00d55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e8dd00d555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e8dd00d555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e8dd00d555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e8dd00d55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254f724be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254f724be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e945ea4ca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e945ea4ca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e6c424dc50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e6c424dc50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e945ea4ca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e945ea4ca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e6c424dc50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e6c424dc50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e77270587f_0_1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e77270587f_0_1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e6c424dc50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e6c424dc50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20000" y="963938"/>
            <a:ext cx="5435400" cy="24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3465275"/>
            <a:ext cx="38292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-7" y="-14219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763718" y="-1156930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25" y="3351404"/>
            <a:ext cx="1395473" cy="1792080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3528018" y="3561508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hasCustomPrompt="1" type="title"/>
          </p:nvPr>
        </p:nvSpPr>
        <p:spPr>
          <a:xfrm>
            <a:off x="1525025" y="1720063"/>
            <a:ext cx="60939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/>
          <p:nvPr>
            <p:ph idx="1" type="subTitle"/>
          </p:nvPr>
        </p:nvSpPr>
        <p:spPr>
          <a:xfrm>
            <a:off x="1712250" y="3661633"/>
            <a:ext cx="5719500" cy="6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7" name="Google Shape;67;p11"/>
          <p:cNvSpPr/>
          <p:nvPr/>
        </p:nvSpPr>
        <p:spPr>
          <a:xfrm rot="10800000">
            <a:off x="7094776" y="70195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8" name="Google Shape;68;p11"/>
          <p:cNvSpPr/>
          <p:nvPr/>
        </p:nvSpPr>
        <p:spPr>
          <a:xfrm flipH="1" rot="-5400000">
            <a:off x="2860471" y="1398901"/>
            <a:ext cx="1038950" cy="6493898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1"/>
          <p:cNvSpPr/>
          <p:nvPr/>
        </p:nvSpPr>
        <p:spPr>
          <a:xfrm flipH="1" rot="-5399986">
            <a:off x="2202321" y="-2251640"/>
            <a:ext cx="3083298" cy="7558129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TWO_COLUMNS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720000" y="925330"/>
            <a:ext cx="36444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3454200" y="3505910"/>
            <a:ext cx="26043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2" type="subTitle"/>
          </p:nvPr>
        </p:nvSpPr>
        <p:spPr>
          <a:xfrm>
            <a:off x="3454200" y="3160042"/>
            <a:ext cx="26043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3" type="title"/>
          </p:nvPr>
        </p:nvSpPr>
        <p:spPr>
          <a:xfrm>
            <a:off x="3454200" y="2713417"/>
            <a:ext cx="59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idx="4" type="subTitle"/>
          </p:nvPr>
        </p:nvSpPr>
        <p:spPr>
          <a:xfrm>
            <a:off x="720000" y="3505910"/>
            <a:ext cx="26043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5" type="subTitle"/>
          </p:nvPr>
        </p:nvSpPr>
        <p:spPr>
          <a:xfrm>
            <a:off x="720000" y="3160042"/>
            <a:ext cx="26043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hasCustomPrompt="1" idx="6" type="title"/>
          </p:nvPr>
        </p:nvSpPr>
        <p:spPr>
          <a:xfrm>
            <a:off x="720000" y="2713417"/>
            <a:ext cx="59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/>
          <p:nvPr>
            <p:ph idx="7" type="subTitle"/>
          </p:nvPr>
        </p:nvSpPr>
        <p:spPr>
          <a:xfrm>
            <a:off x="6188400" y="3505910"/>
            <a:ext cx="26043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8" type="subTitle"/>
          </p:nvPr>
        </p:nvSpPr>
        <p:spPr>
          <a:xfrm>
            <a:off x="6188400" y="3160042"/>
            <a:ext cx="26043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81" name="Google Shape;81;p13"/>
          <p:cNvSpPr txBox="1"/>
          <p:nvPr>
            <p:ph hasCustomPrompt="1" idx="9" type="title"/>
          </p:nvPr>
        </p:nvSpPr>
        <p:spPr>
          <a:xfrm>
            <a:off x="6188400" y="2713417"/>
            <a:ext cx="59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/>
          <p:nvPr>
            <p:ph idx="13" type="subTitle"/>
          </p:nvPr>
        </p:nvSpPr>
        <p:spPr>
          <a:xfrm>
            <a:off x="3454200" y="1689808"/>
            <a:ext cx="26043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4" type="subTitle"/>
          </p:nvPr>
        </p:nvSpPr>
        <p:spPr>
          <a:xfrm>
            <a:off x="3454200" y="1343942"/>
            <a:ext cx="26043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hasCustomPrompt="1" idx="15" type="title"/>
          </p:nvPr>
        </p:nvSpPr>
        <p:spPr>
          <a:xfrm>
            <a:off x="3454200" y="897317"/>
            <a:ext cx="59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idx="16" type="subTitle"/>
          </p:nvPr>
        </p:nvSpPr>
        <p:spPr>
          <a:xfrm>
            <a:off x="6036000" y="1689806"/>
            <a:ext cx="26043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7" type="subTitle"/>
          </p:nvPr>
        </p:nvSpPr>
        <p:spPr>
          <a:xfrm>
            <a:off x="6036000" y="1343942"/>
            <a:ext cx="26043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hasCustomPrompt="1" idx="18" type="title"/>
          </p:nvPr>
        </p:nvSpPr>
        <p:spPr>
          <a:xfrm>
            <a:off x="6036000" y="897317"/>
            <a:ext cx="59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/>
          <p:nvPr/>
        </p:nvSpPr>
        <p:spPr>
          <a:xfrm flipH="1" rot="10800000">
            <a:off x="7519877" y="3057782"/>
            <a:ext cx="1624128" cy="2085719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3" y="-14228"/>
            <a:ext cx="1233371" cy="3023472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" name="Google Shape;90;p13"/>
          <p:cNvSpPr/>
          <p:nvPr/>
        </p:nvSpPr>
        <p:spPr>
          <a:xfrm flipH="1" rot="5400000">
            <a:off x="6099157" y="-2045293"/>
            <a:ext cx="779100" cy="4869687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TITLE_AND_TWO_COLUMNS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0000" y="1972838"/>
            <a:ext cx="25071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" type="subTitle"/>
          </p:nvPr>
        </p:nvSpPr>
        <p:spPr>
          <a:xfrm>
            <a:off x="3859275" y="3582101"/>
            <a:ext cx="2146200" cy="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2" type="subTitle"/>
          </p:nvPr>
        </p:nvSpPr>
        <p:spPr>
          <a:xfrm>
            <a:off x="3859275" y="3236246"/>
            <a:ext cx="21462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hasCustomPrompt="1" idx="3" type="title"/>
          </p:nvPr>
        </p:nvSpPr>
        <p:spPr>
          <a:xfrm>
            <a:off x="3859275" y="2789622"/>
            <a:ext cx="5937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/>
          <p:nvPr>
            <p:ph idx="4" type="subTitle"/>
          </p:nvPr>
        </p:nvSpPr>
        <p:spPr>
          <a:xfrm>
            <a:off x="6277750" y="3582101"/>
            <a:ext cx="2146200" cy="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5" type="subTitle"/>
          </p:nvPr>
        </p:nvSpPr>
        <p:spPr>
          <a:xfrm>
            <a:off x="6277750" y="3236246"/>
            <a:ext cx="21462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hasCustomPrompt="1" idx="6" type="title"/>
          </p:nvPr>
        </p:nvSpPr>
        <p:spPr>
          <a:xfrm>
            <a:off x="6277750" y="2789622"/>
            <a:ext cx="5937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/>
          <p:nvPr>
            <p:ph idx="7" type="subTitle"/>
          </p:nvPr>
        </p:nvSpPr>
        <p:spPr>
          <a:xfrm>
            <a:off x="3859275" y="1766003"/>
            <a:ext cx="2146200" cy="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8" type="subTitle"/>
          </p:nvPr>
        </p:nvSpPr>
        <p:spPr>
          <a:xfrm>
            <a:off x="3859275" y="1420150"/>
            <a:ext cx="21462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hasCustomPrompt="1" idx="9" type="title"/>
          </p:nvPr>
        </p:nvSpPr>
        <p:spPr>
          <a:xfrm>
            <a:off x="3859275" y="973521"/>
            <a:ext cx="5937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/>
          <p:nvPr>
            <p:ph idx="13" type="subTitle"/>
          </p:nvPr>
        </p:nvSpPr>
        <p:spPr>
          <a:xfrm>
            <a:off x="6277750" y="1766001"/>
            <a:ext cx="2146200" cy="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4" type="subTitle"/>
          </p:nvPr>
        </p:nvSpPr>
        <p:spPr>
          <a:xfrm>
            <a:off x="6277750" y="1420150"/>
            <a:ext cx="21462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hasCustomPrompt="1" idx="15" type="title"/>
          </p:nvPr>
        </p:nvSpPr>
        <p:spPr>
          <a:xfrm>
            <a:off x="6277750" y="973521"/>
            <a:ext cx="593700" cy="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4"/>
          <p:cNvSpPr/>
          <p:nvPr/>
        </p:nvSpPr>
        <p:spPr>
          <a:xfrm flipH="1">
            <a:off x="3" y="-14228"/>
            <a:ext cx="1624128" cy="2085719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4"/>
          <p:cNvSpPr/>
          <p:nvPr/>
        </p:nvSpPr>
        <p:spPr>
          <a:xfrm rot="5400000">
            <a:off x="7039408" y="-909271"/>
            <a:ext cx="1233371" cy="3023472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p14"/>
          <p:cNvSpPr/>
          <p:nvPr/>
        </p:nvSpPr>
        <p:spPr>
          <a:xfrm flipH="1" rot="-5400000">
            <a:off x="2265751" y="2304879"/>
            <a:ext cx="779100" cy="4869687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">
  <p:cSld name="TITLE_AND_TWO_COLUMNS_1_2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title"/>
          </p:nvPr>
        </p:nvSpPr>
        <p:spPr>
          <a:xfrm>
            <a:off x="720000" y="5704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" type="subTitle"/>
          </p:nvPr>
        </p:nvSpPr>
        <p:spPr>
          <a:xfrm>
            <a:off x="3454200" y="3847150"/>
            <a:ext cx="2235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1" name="Google Shape;111;p15"/>
          <p:cNvSpPr txBox="1"/>
          <p:nvPr>
            <p:ph idx="2" type="subTitle"/>
          </p:nvPr>
        </p:nvSpPr>
        <p:spPr>
          <a:xfrm>
            <a:off x="3454200" y="3558292"/>
            <a:ext cx="22356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hasCustomPrompt="1" idx="3" type="title"/>
          </p:nvPr>
        </p:nvSpPr>
        <p:spPr>
          <a:xfrm>
            <a:off x="3454200" y="3111671"/>
            <a:ext cx="5937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3" name="Google Shape;113;p15"/>
          <p:cNvSpPr txBox="1"/>
          <p:nvPr>
            <p:ph idx="4" type="subTitle"/>
          </p:nvPr>
        </p:nvSpPr>
        <p:spPr>
          <a:xfrm>
            <a:off x="720000" y="3847150"/>
            <a:ext cx="2235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5" type="subTitle"/>
          </p:nvPr>
        </p:nvSpPr>
        <p:spPr>
          <a:xfrm>
            <a:off x="720000" y="3558292"/>
            <a:ext cx="22356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hasCustomPrompt="1" idx="6" type="title"/>
          </p:nvPr>
        </p:nvSpPr>
        <p:spPr>
          <a:xfrm>
            <a:off x="720000" y="3111671"/>
            <a:ext cx="5937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" name="Google Shape;116;p15"/>
          <p:cNvSpPr txBox="1"/>
          <p:nvPr>
            <p:ph idx="7" type="subTitle"/>
          </p:nvPr>
        </p:nvSpPr>
        <p:spPr>
          <a:xfrm>
            <a:off x="6188400" y="3847150"/>
            <a:ext cx="2235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idx="8" type="subTitle"/>
          </p:nvPr>
        </p:nvSpPr>
        <p:spPr>
          <a:xfrm>
            <a:off x="6188400" y="3558292"/>
            <a:ext cx="22356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hasCustomPrompt="1" idx="9" type="title"/>
          </p:nvPr>
        </p:nvSpPr>
        <p:spPr>
          <a:xfrm>
            <a:off x="6188400" y="3111671"/>
            <a:ext cx="5937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15"/>
          <p:cNvSpPr txBox="1"/>
          <p:nvPr>
            <p:ph idx="13" type="subTitle"/>
          </p:nvPr>
        </p:nvSpPr>
        <p:spPr>
          <a:xfrm>
            <a:off x="3454200" y="2183528"/>
            <a:ext cx="2235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4" type="subTitle"/>
          </p:nvPr>
        </p:nvSpPr>
        <p:spPr>
          <a:xfrm>
            <a:off x="3454200" y="1894625"/>
            <a:ext cx="22356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21" name="Google Shape;121;p15"/>
          <p:cNvSpPr txBox="1"/>
          <p:nvPr>
            <p:ph hasCustomPrompt="1" idx="15" type="title"/>
          </p:nvPr>
        </p:nvSpPr>
        <p:spPr>
          <a:xfrm>
            <a:off x="3454200" y="1447996"/>
            <a:ext cx="5937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15"/>
          <p:cNvSpPr txBox="1"/>
          <p:nvPr>
            <p:ph idx="16" type="subTitle"/>
          </p:nvPr>
        </p:nvSpPr>
        <p:spPr>
          <a:xfrm>
            <a:off x="6188400" y="2183526"/>
            <a:ext cx="2235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17" type="subTitle"/>
          </p:nvPr>
        </p:nvSpPr>
        <p:spPr>
          <a:xfrm>
            <a:off x="6188400" y="1894625"/>
            <a:ext cx="22356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hasCustomPrompt="1" idx="18" type="title"/>
          </p:nvPr>
        </p:nvSpPr>
        <p:spPr>
          <a:xfrm>
            <a:off x="6188400" y="1447996"/>
            <a:ext cx="5937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5" name="Google Shape;125;p15"/>
          <p:cNvSpPr/>
          <p:nvPr/>
        </p:nvSpPr>
        <p:spPr>
          <a:xfrm flipH="1" rot="10800000">
            <a:off x="7519877" y="3057782"/>
            <a:ext cx="1624128" cy="2085719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/>
          <p:nvPr/>
        </p:nvSpPr>
        <p:spPr>
          <a:xfrm flipH="1">
            <a:off x="7" y="136907"/>
            <a:ext cx="779100" cy="4869687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 txBox="1"/>
          <p:nvPr>
            <p:ph idx="19" type="subTitle"/>
          </p:nvPr>
        </p:nvSpPr>
        <p:spPr>
          <a:xfrm>
            <a:off x="720000" y="2183530"/>
            <a:ext cx="2235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8" name="Google Shape;128;p15"/>
          <p:cNvSpPr txBox="1"/>
          <p:nvPr>
            <p:ph idx="20" type="subTitle"/>
          </p:nvPr>
        </p:nvSpPr>
        <p:spPr>
          <a:xfrm>
            <a:off x="720000" y="1894625"/>
            <a:ext cx="22356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hasCustomPrompt="1" idx="21" type="title"/>
          </p:nvPr>
        </p:nvSpPr>
        <p:spPr>
          <a:xfrm>
            <a:off x="720000" y="1447996"/>
            <a:ext cx="593700" cy="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>
            <p:ph idx="1" type="subTitle"/>
          </p:nvPr>
        </p:nvSpPr>
        <p:spPr>
          <a:xfrm>
            <a:off x="2097450" y="1147479"/>
            <a:ext cx="4949100" cy="20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2" name="Google Shape;132;p16"/>
          <p:cNvSpPr txBox="1"/>
          <p:nvPr>
            <p:ph idx="2" type="subTitle"/>
          </p:nvPr>
        </p:nvSpPr>
        <p:spPr>
          <a:xfrm>
            <a:off x="2097450" y="3531921"/>
            <a:ext cx="49491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33" name="Google Shape;133;p16"/>
          <p:cNvSpPr/>
          <p:nvPr/>
        </p:nvSpPr>
        <p:spPr>
          <a:xfrm>
            <a:off x="-35100" y="-14225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34" name="Google Shape;134;p16"/>
          <p:cNvSpPr/>
          <p:nvPr/>
        </p:nvSpPr>
        <p:spPr>
          <a:xfrm flipH="1" rot="5400000">
            <a:off x="5244578" y="-2727474"/>
            <a:ext cx="1038950" cy="6493898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6"/>
          <p:cNvSpPr/>
          <p:nvPr/>
        </p:nvSpPr>
        <p:spPr>
          <a:xfrm flipH="1" rot="5400014">
            <a:off x="3858379" y="-141164"/>
            <a:ext cx="3083298" cy="7558129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2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>
            <p:ph idx="1" type="subTitle"/>
          </p:nvPr>
        </p:nvSpPr>
        <p:spPr>
          <a:xfrm>
            <a:off x="4014675" y="927525"/>
            <a:ext cx="4119300" cy="24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8" name="Google Shape;138;p17"/>
          <p:cNvSpPr txBox="1"/>
          <p:nvPr>
            <p:ph idx="2" type="subTitle"/>
          </p:nvPr>
        </p:nvSpPr>
        <p:spPr>
          <a:xfrm>
            <a:off x="4014675" y="3751875"/>
            <a:ext cx="31206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39" name="Google Shape;139;p17"/>
          <p:cNvSpPr/>
          <p:nvPr/>
        </p:nvSpPr>
        <p:spPr>
          <a:xfrm rot="10800000">
            <a:off x="7094779" y="70195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 flipH="1">
            <a:off x="7473112" y="-14225"/>
            <a:ext cx="1711663" cy="4195811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42" name="Google Shape;142;p18"/>
          <p:cNvSpPr/>
          <p:nvPr/>
        </p:nvSpPr>
        <p:spPr>
          <a:xfrm flipH="1" rot="-5400000">
            <a:off x="6091592" y="2573664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8"/>
          <p:cNvSpPr txBox="1"/>
          <p:nvPr>
            <p:ph type="title"/>
          </p:nvPr>
        </p:nvSpPr>
        <p:spPr>
          <a:xfrm>
            <a:off x="4789150" y="2926250"/>
            <a:ext cx="3129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4" name="Google Shape;144;p18"/>
          <p:cNvSpPr txBox="1"/>
          <p:nvPr>
            <p:ph idx="1" type="subTitle"/>
          </p:nvPr>
        </p:nvSpPr>
        <p:spPr>
          <a:xfrm>
            <a:off x="4789150" y="3905100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hasCustomPrompt="1" idx="2" type="title"/>
          </p:nvPr>
        </p:nvSpPr>
        <p:spPr>
          <a:xfrm>
            <a:off x="4910200" y="616200"/>
            <a:ext cx="2887200" cy="251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6" name="Google Shape;146;p18"/>
          <p:cNvSpPr/>
          <p:nvPr/>
        </p:nvSpPr>
        <p:spPr>
          <a:xfrm flipH="1" rot="5400000">
            <a:off x="5502397" y="-1482628"/>
            <a:ext cx="559351" cy="349615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/>
          <p:nvPr/>
        </p:nvSpPr>
        <p:spPr>
          <a:xfrm flipH="1">
            <a:off x="8" y="0"/>
            <a:ext cx="2738492" cy="3516817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9"/>
          <p:cNvSpPr/>
          <p:nvPr/>
        </p:nvSpPr>
        <p:spPr>
          <a:xfrm rot="5400000">
            <a:off x="2170169" y="2573664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9"/>
          <p:cNvSpPr txBox="1"/>
          <p:nvPr>
            <p:ph type="title"/>
          </p:nvPr>
        </p:nvSpPr>
        <p:spPr>
          <a:xfrm>
            <a:off x="1675525" y="2715300"/>
            <a:ext cx="3129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1" name="Google Shape;151;p19"/>
          <p:cNvSpPr txBox="1"/>
          <p:nvPr>
            <p:ph idx="1" type="subTitle"/>
          </p:nvPr>
        </p:nvSpPr>
        <p:spPr>
          <a:xfrm>
            <a:off x="1675500" y="3694150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2" name="Google Shape;152;p19"/>
          <p:cNvSpPr txBox="1"/>
          <p:nvPr>
            <p:ph hasCustomPrompt="1" idx="2" type="title"/>
          </p:nvPr>
        </p:nvSpPr>
        <p:spPr>
          <a:xfrm>
            <a:off x="1994875" y="827150"/>
            <a:ext cx="2809800" cy="21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2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/>
          <p:nvPr/>
        </p:nvSpPr>
        <p:spPr>
          <a:xfrm rot="10800000">
            <a:off x="7163701" y="190011"/>
            <a:ext cx="2021070" cy="4954311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55" name="Google Shape;155;p20"/>
          <p:cNvSpPr/>
          <p:nvPr/>
        </p:nvSpPr>
        <p:spPr>
          <a:xfrm rot="-5400000">
            <a:off x="6091592" y="-1875782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0"/>
          <p:cNvSpPr txBox="1"/>
          <p:nvPr>
            <p:ph type="title"/>
          </p:nvPr>
        </p:nvSpPr>
        <p:spPr>
          <a:xfrm>
            <a:off x="4263000" y="2753400"/>
            <a:ext cx="336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7" name="Google Shape;157;p20"/>
          <p:cNvSpPr txBox="1"/>
          <p:nvPr>
            <p:ph idx="1" type="subTitle"/>
          </p:nvPr>
        </p:nvSpPr>
        <p:spPr>
          <a:xfrm>
            <a:off x="4263000" y="3732250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hasCustomPrompt="1" idx="2" type="title"/>
          </p:nvPr>
        </p:nvSpPr>
        <p:spPr>
          <a:xfrm>
            <a:off x="4263000" y="789050"/>
            <a:ext cx="32109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8" y="-1"/>
            <a:ext cx="3129296" cy="401871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rot="5400000">
            <a:off x="2170169" y="2573664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20000" y="2639100"/>
            <a:ext cx="454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0000" y="3617950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2" type="title"/>
          </p:nvPr>
        </p:nvSpPr>
        <p:spPr>
          <a:xfrm>
            <a:off x="720000" y="903350"/>
            <a:ext cx="26532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1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 rot="10800000">
            <a:off x="-28442" y="1125196"/>
            <a:ext cx="3129296" cy="401871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 flipH="1" rot="5400000">
            <a:off x="2141719" y="-1861973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1"/>
          <p:cNvSpPr txBox="1"/>
          <p:nvPr>
            <p:ph type="title"/>
          </p:nvPr>
        </p:nvSpPr>
        <p:spPr>
          <a:xfrm>
            <a:off x="1103125" y="770475"/>
            <a:ext cx="3358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3" name="Google Shape;163;p21"/>
          <p:cNvSpPr txBox="1"/>
          <p:nvPr>
            <p:ph idx="1" type="subTitle"/>
          </p:nvPr>
        </p:nvSpPr>
        <p:spPr>
          <a:xfrm>
            <a:off x="1217725" y="1749325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hasCustomPrompt="1" idx="2" type="title"/>
          </p:nvPr>
        </p:nvSpPr>
        <p:spPr>
          <a:xfrm>
            <a:off x="1361275" y="2618325"/>
            <a:ext cx="2842200" cy="234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_HEADER_1_3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 rot="10800000">
            <a:off x="-28442" y="1125196"/>
            <a:ext cx="3129296" cy="401871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 flipH="1" rot="5400000">
            <a:off x="2141719" y="-1861973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 txBox="1"/>
          <p:nvPr>
            <p:ph type="title"/>
          </p:nvPr>
        </p:nvSpPr>
        <p:spPr>
          <a:xfrm>
            <a:off x="4349850" y="1810900"/>
            <a:ext cx="3129300" cy="5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9" name="Google Shape;169;p22"/>
          <p:cNvSpPr txBox="1"/>
          <p:nvPr>
            <p:ph idx="1" type="subTitle"/>
          </p:nvPr>
        </p:nvSpPr>
        <p:spPr>
          <a:xfrm>
            <a:off x="4349850" y="2570150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hasCustomPrompt="1" idx="2" type="title"/>
          </p:nvPr>
        </p:nvSpPr>
        <p:spPr>
          <a:xfrm>
            <a:off x="1435650" y="1400400"/>
            <a:ext cx="2842200" cy="234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1" name="Google Shape;171;p22"/>
          <p:cNvSpPr/>
          <p:nvPr/>
        </p:nvSpPr>
        <p:spPr>
          <a:xfrm>
            <a:off x="6034038" y="-26190"/>
            <a:ext cx="3129296" cy="401871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2"/>
          <p:cNvSpPr/>
          <p:nvPr/>
        </p:nvSpPr>
        <p:spPr>
          <a:xfrm flipH="1" rot="-5400000">
            <a:off x="6264742" y="2573252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720150" y="1292050"/>
            <a:ext cx="7703700" cy="234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5" name="Google Shape;175;p23"/>
          <p:cNvSpPr/>
          <p:nvPr/>
        </p:nvSpPr>
        <p:spPr>
          <a:xfrm rot="10800000">
            <a:off x="7098551" y="83649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76" name="Google Shape;176;p23"/>
          <p:cNvSpPr/>
          <p:nvPr/>
        </p:nvSpPr>
        <p:spPr>
          <a:xfrm rot="-5400000">
            <a:off x="2986796" y="-2727472"/>
            <a:ext cx="1038950" cy="6493898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 rot="-5400021">
            <a:off x="1552481" y="1487650"/>
            <a:ext cx="2139421" cy="5244378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idx="1" type="body"/>
          </p:nvPr>
        </p:nvSpPr>
        <p:spPr>
          <a:xfrm>
            <a:off x="3724900" y="1611556"/>
            <a:ext cx="2727600" cy="177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800">
                <a:latin typeface="Lexend Deca"/>
                <a:ea typeface="Lexend Deca"/>
                <a:cs typeface="Lexend Deca"/>
                <a:sym typeface="Lexend Deca"/>
              </a:defRPr>
            </a:lvl1pPr>
          </a:lstStyle>
          <a:p/>
        </p:txBody>
      </p:sp>
      <p:sp>
        <p:nvSpPr>
          <p:cNvPr id="180" name="Google Shape;180;p24"/>
          <p:cNvSpPr/>
          <p:nvPr/>
        </p:nvSpPr>
        <p:spPr>
          <a:xfrm flipH="1" rot="5400000">
            <a:off x="5697976" y="1702811"/>
            <a:ext cx="2021070" cy="4954311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1" name="Google Shape;181;p24"/>
          <p:cNvSpPr/>
          <p:nvPr/>
        </p:nvSpPr>
        <p:spPr>
          <a:xfrm rot="-5400000">
            <a:off x="6429242" y="-1875782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-43801" y="-43095"/>
            <a:ext cx="1786097" cy="437829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3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 flipH="1">
            <a:off x="7941826" y="-14226"/>
            <a:ext cx="1202173" cy="2946908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5" name="Google Shape;185;p25"/>
          <p:cNvSpPr txBox="1"/>
          <p:nvPr>
            <p:ph type="title"/>
          </p:nvPr>
        </p:nvSpPr>
        <p:spPr>
          <a:xfrm>
            <a:off x="3790475" y="440448"/>
            <a:ext cx="4494300" cy="10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6" name="Google Shape;186;p25"/>
          <p:cNvSpPr txBox="1"/>
          <p:nvPr>
            <p:ph idx="1" type="subTitle"/>
          </p:nvPr>
        </p:nvSpPr>
        <p:spPr>
          <a:xfrm>
            <a:off x="4977450" y="2518663"/>
            <a:ext cx="33780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7" name="Google Shape;187;p25"/>
          <p:cNvSpPr txBox="1"/>
          <p:nvPr>
            <p:ph idx="2" type="subTitle"/>
          </p:nvPr>
        </p:nvSpPr>
        <p:spPr>
          <a:xfrm>
            <a:off x="4977450" y="2147138"/>
            <a:ext cx="33780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88" name="Google Shape;188;p25"/>
          <p:cNvSpPr txBox="1"/>
          <p:nvPr>
            <p:ph idx="3" type="subTitle"/>
          </p:nvPr>
        </p:nvSpPr>
        <p:spPr>
          <a:xfrm>
            <a:off x="4977450" y="3902176"/>
            <a:ext cx="33780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9" name="Google Shape;189;p25"/>
          <p:cNvSpPr txBox="1"/>
          <p:nvPr>
            <p:ph idx="4" type="subTitle"/>
          </p:nvPr>
        </p:nvSpPr>
        <p:spPr>
          <a:xfrm>
            <a:off x="4977450" y="3530650"/>
            <a:ext cx="3378000" cy="3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90" name="Google Shape;190;p25"/>
          <p:cNvSpPr/>
          <p:nvPr/>
        </p:nvSpPr>
        <p:spPr>
          <a:xfrm flipH="1" rot="10800000">
            <a:off x="7870653" y="3508678"/>
            <a:ext cx="1273347" cy="1635222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_AND_TWO_COLUMNS_2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/>
          <p:nvPr/>
        </p:nvSpPr>
        <p:spPr>
          <a:xfrm rot="10800000">
            <a:off x="7622444" y="1413672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93" name="Google Shape;193;p26"/>
          <p:cNvSpPr/>
          <p:nvPr/>
        </p:nvSpPr>
        <p:spPr>
          <a:xfrm flipH="1" rot="-5400000">
            <a:off x="2232680" y="1986569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-3" y="-14222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95" name="Google Shape;195;p26"/>
          <p:cNvSpPr/>
          <p:nvPr/>
        </p:nvSpPr>
        <p:spPr>
          <a:xfrm flipH="1" rot="5400000">
            <a:off x="6240142" y="-195743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6"/>
          <p:cNvSpPr txBox="1"/>
          <p:nvPr>
            <p:ph type="title"/>
          </p:nvPr>
        </p:nvSpPr>
        <p:spPr>
          <a:xfrm>
            <a:off x="720000" y="2012400"/>
            <a:ext cx="2017200" cy="10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7" name="Google Shape;197;p26"/>
          <p:cNvSpPr txBox="1"/>
          <p:nvPr>
            <p:ph idx="1" type="subTitle"/>
          </p:nvPr>
        </p:nvSpPr>
        <p:spPr>
          <a:xfrm>
            <a:off x="5329475" y="1244063"/>
            <a:ext cx="3094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8" name="Google Shape;198;p26"/>
          <p:cNvSpPr txBox="1"/>
          <p:nvPr>
            <p:ph idx="2" type="subTitle"/>
          </p:nvPr>
        </p:nvSpPr>
        <p:spPr>
          <a:xfrm>
            <a:off x="5329475" y="872537"/>
            <a:ext cx="3094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199" name="Google Shape;199;p26"/>
          <p:cNvSpPr txBox="1"/>
          <p:nvPr>
            <p:ph idx="3" type="subTitle"/>
          </p:nvPr>
        </p:nvSpPr>
        <p:spPr>
          <a:xfrm>
            <a:off x="5329475" y="2411913"/>
            <a:ext cx="3094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0" name="Google Shape;200;p26"/>
          <p:cNvSpPr txBox="1"/>
          <p:nvPr>
            <p:ph idx="4" type="subTitle"/>
          </p:nvPr>
        </p:nvSpPr>
        <p:spPr>
          <a:xfrm>
            <a:off x="5329475" y="2040387"/>
            <a:ext cx="3094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01" name="Google Shape;201;p26"/>
          <p:cNvSpPr txBox="1"/>
          <p:nvPr>
            <p:ph idx="5" type="subTitle"/>
          </p:nvPr>
        </p:nvSpPr>
        <p:spPr>
          <a:xfrm>
            <a:off x="5329475" y="3579763"/>
            <a:ext cx="3094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2" name="Google Shape;202;p26"/>
          <p:cNvSpPr txBox="1"/>
          <p:nvPr>
            <p:ph idx="6" type="subTitle"/>
          </p:nvPr>
        </p:nvSpPr>
        <p:spPr>
          <a:xfrm>
            <a:off x="5329475" y="3208237"/>
            <a:ext cx="3094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TITLE_AND_TWO_COLUMNS_2_4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 flipH="1" rot="5400000">
            <a:off x="2286096" y="-2300328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7"/>
          <p:cNvSpPr/>
          <p:nvPr/>
        </p:nvSpPr>
        <p:spPr>
          <a:xfrm flipH="1">
            <a:off x="7540677" y="9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6" name="Google Shape;206;p27"/>
          <p:cNvSpPr/>
          <p:nvPr/>
        </p:nvSpPr>
        <p:spPr>
          <a:xfrm flipH="1" rot="-5400000">
            <a:off x="2110233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7"/>
          <p:cNvSpPr txBox="1"/>
          <p:nvPr>
            <p:ph type="title"/>
          </p:nvPr>
        </p:nvSpPr>
        <p:spPr>
          <a:xfrm>
            <a:off x="720000" y="540000"/>
            <a:ext cx="3494700" cy="10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8" name="Google Shape;208;p27"/>
          <p:cNvSpPr txBox="1"/>
          <p:nvPr>
            <p:ph idx="1" type="subTitle"/>
          </p:nvPr>
        </p:nvSpPr>
        <p:spPr>
          <a:xfrm>
            <a:off x="720000" y="3632750"/>
            <a:ext cx="2306400" cy="7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9" name="Google Shape;209;p27"/>
          <p:cNvSpPr txBox="1"/>
          <p:nvPr>
            <p:ph idx="2" type="subTitle"/>
          </p:nvPr>
        </p:nvSpPr>
        <p:spPr>
          <a:xfrm>
            <a:off x="720000" y="3283800"/>
            <a:ext cx="2306400" cy="3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10" name="Google Shape;210;p27"/>
          <p:cNvSpPr txBox="1"/>
          <p:nvPr>
            <p:ph idx="3" type="subTitle"/>
          </p:nvPr>
        </p:nvSpPr>
        <p:spPr>
          <a:xfrm>
            <a:off x="3318549" y="3632750"/>
            <a:ext cx="2306400" cy="7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1" name="Google Shape;211;p27"/>
          <p:cNvSpPr txBox="1"/>
          <p:nvPr>
            <p:ph idx="4" type="subTitle"/>
          </p:nvPr>
        </p:nvSpPr>
        <p:spPr>
          <a:xfrm>
            <a:off x="3318550" y="3283800"/>
            <a:ext cx="2306400" cy="3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12" name="Google Shape;212;p27"/>
          <p:cNvSpPr txBox="1"/>
          <p:nvPr>
            <p:ph idx="5" type="subTitle"/>
          </p:nvPr>
        </p:nvSpPr>
        <p:spPr>
          <a:xfrm>
            <a:off x="5917075" y="3632750"/>
            <a:ext cx="2306400" cy="7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13" name="Google Shape;213;p27"/>
          <p:cNvSpPr txBox="1"/>
          <p:nvPr>
            <p:ph idx="6" type="subTitle"/>
          </p:nvPr>
        </p:nvSpPr>
        <p:spPr>
          <a:xfrm>
            <a:off x="5917077" y="3283800"/>
            <a:ext cx="2306400" cy="3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TITLE_AND_TWO_COLUMNS_2_5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/>
          <p:nvPr/>
        </p:nvSpPr>
        <p:spPr>
          <a:xfrm rot="10800000">
            <a:off x="7622444" y="1413672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6" name="Google Shape;216;p28"/>
          <p:cNvSpPr/>
          <p:nvPr/>
        </p:nvSpPr>
        <p:spPr>
          <a:xfrm flipH="1" rot="-5400000">
            <a:off x="2232680" y="1986569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"/>
          <p:cNvSpPr/>
          <p:nvPr/>
        </p:nvSpPr>
        <p:spPr>
          <a:xfrm>
            <a:off x="0" y="0"/>
            <a:ext cx="1184889" cy="2904509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8" name="Google Shape;218;p28"/>
          <p:cNvSpPr/>
          <p:nvPr/>
        </p:nvSpPr>
        <p:spPr>
          <a:xfrm flipH="1" rot="5400000">
            <a:off x="6240142" y="-195743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8"/>
          <p:cNvSpPr txBox="1"/>
          <p:nvPr>
            <p:ph idx="1" type="subTitle"/>
          </p:nvPr>
        </p:nvSpPr>
        <p:spPr>
          <a:xfrm>
            <a:off x="3681375" y="1482025"/>
            <a:ext cx="4149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0" name="Google Shape;220;p28"/>
          <p:cNvSpPr txBox="1"/>
          <p:nvPr>
            <p:ph idx="2" type="subTitle"/>
          </p:nvPr>
        </p:nvSpPr>
        <p:spPr>
          <a:xfrm>
            <a:off x="2026497" y="1445875"/>
            <a:ext cx="14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21" name="Google Shape;221;p28"/>
          <p:cNvSpPr txBox="1"/>
          <p:nvPr>
            <p:ph idx="3" type="subTitle"/>
          </p:nvPr>
        </p:nvSpPr>
        <p:spPr>
          <a:xfrm>
            <a:off x="3681375" y="2071100"/>
            <a:ext cx="4149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2" name="Google Shape;222;p28"/>
          <p:cNvSpPr txBox="1"/>
          <p:nvPr>
            <p:ph idx="4" type="subTitle"/>
          </p:nvPr>
        </p:nvSpPr>
        <p:spPr>
          <a:xfrm>
            <a:off x="2026497" y="2034950"/>
            <a:ext cx="14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23" name="Google Shape;223;p28"/>
          <p:cNvSpPr txBox="1"/>
          <p:nvPr>
            <p:ph idx="5" type="subTitle"/>
          </p:nvPr>
        </p:nvSpPr>
        <p:spPr>
          <a:xfrm>
            <a:off x="3681375" y="2660175"/>
            <a:ext cx="4149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4" name="Google Shape;224;p28"/>
          <p:cNvSpPr txBox="1"/>
          <p:nvPr>
            <p:ph idx="6" type="subTitle"/>
          </p:nvPr>
        </p:nvSpPr>
        <p:spPr>
          <a:xfrm>
            <a:off x="2026497" y="2624025"/>
            <a:ext cx="14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25" name="Google Shape;225;p28"/>
          <p:cNvSpPr txBox="1"/>
          <p:nvPr>
            <p:ph idx="7" type="subTitle"/>
          </p:nvPr>
        </p:nvSpPr>
        <p:spPr>
          <a:xfrm>
            <a:off x="3681375" y="3249250"/>
            <a:ext cx="4149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6" name="Google Shape;226;p28"/>
          <p:cNvSpPr txBox="1"/>
          <p:nvPr>
            <p:ph idx="8" type="subTitle"/>
          </p:nvPr>
        </p:nvSpPr>
        <p:spPr>
          <a:xfrm>
            <a:off x="2026497" y="3213100"/>
            <a:ext cx="14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27" name="Google Shape;227;p28"/>
          <p:cNvSpPr txBox="1"/>
          <p:nvPr>
            <p:ph idx="9" type="subTitle"/>
          </p:nvPr>
        </p:nvSpPr>
        <p:spPr>
          <a:xfrm>
            <a:off x="3681375" y="3838325"/>
            <a:ext cx="4149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8" name="Google Shape;228;p28"/>
          <p:cNvSpPr txBox="1"/>
          <p:nvPr>
            <p:ph idx="13" type="subTitle"/>
          </p:nvPr>
        </p:nvSpPr>
        <p:spPr>
          <a:xfrm>
            <a:off x="2026497" y="3802175"/>
            <a:ext cx="1459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29" name="Google Shape;229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 1">
  <p:cSld name="TITLE_AND_TWO_COLUMNS_2_5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 flipH="1">
            <a:off x="7622444" y="-14226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0" y="-14234"/>
            <a:ext cx="1160372" cy="284438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33" name="Google Shape;233;p29"/>
          <p:cNvSpPr/>
          <p:nvPr/>
        </p:nvSpPr>
        <p:spPr>
          <a:xfrm rot="5400000">
            <a:off x="6460592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9"/>
          <p:cNvSpPr txBox="1"/>
          <p:nvPr>
            <p:ph idx="1" type="subTitle"/>
          </p:nvPr>
        </p:nvSpPr>
        <p:spPr>
          <a:xfrm>
            <a:off x="3329324" y="3199212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5" name="Google Shape;235;p29"/>
          <p:cNvSpPr txBox="1"/>
          <p:nvPr>
            <p:ph idx="2" type="subTitle"/>
          </p:nvPr>
        </p:nvSpPr>
        <p:spPr>
          <a:xfrm>
            <a:off x="3329324" y="2855784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36" name="Google Shape;236;p29"/>
          <p:cNvSpPr txBox="1"/>
          <p:nvPr>
            <p:ph idx="3" type="subTitle"/>
          </p:nvPr>
        </p:nvSpPr>
        <p:spPr>
          <a:xfrm>
            <a:off x="720000" y="3977912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7" name="Google Shape;237;p29"/>
          <p:cNvSpPr txBox="1"/>
          <p:nvPr>
            <p:ph idx="4" type="subTitle"/>
          </p:nvPr>
        </p:nvSpPr>
        <p:spPr>
          <a:xfrm>
            <a:off x="720000" y="3634484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38" name="Google Shape;238;p29"/>
          <p:cNvSpPr txBox="1"/>
          <p:nvPr>
            <p:ph idx="5" type="subTitle"/>
          </p:nvPr>
        </p:nvSpPr>
        <p:spPr>
          <a:xfrm>
            <a:off x="5938649" y="3977912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9" name="Google Shape;239;p29"/>
          <p:cNvSpPr txBox="1"/>
          <p:nvPr>
            <p:ph idx="6" type="subTitle"/>
          </p:nvPr>
        </p:nvSpPr>
        <p:spPr>
          <a:xfrm>
            <a:off x="5938648" y="3634484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40" name="Google Shape;240;p29"/>
          <p:cNvSpPr txBox="1"/>
          <p:nvPr>
            <p:ph idx="7" type="subTitle"/>
          </p:nvPr>
        </p:nvSpPr>
        <p:spPr>
          <a:xfrm>
            <a:off x="720000" y="2283911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1" name="Google Shape;241;p29"/>
          <p:cNvSpPr txBox="1"/>
          <p:nvPr>
            <p:ph idx="8" type="subTitle"/>
          </p:nvPr>
        </p:nvSpPr>
        <p:spPr>
          <a:xfrm>
            <a:off x="720000" y="1940463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42" name="Google Shape;242;p29"/>
          <p:cNvSpPr txBox="1"/>
          <p:nvPr>
            <p:ph idx="9" type="subTitle"/>
          </p:nvPr>
        </p:nvSpPr>
        <p:spPr>
          <a:xfrm>
            <a:off x="5938649" y="2283911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3" name="Google Shape;243;p29"/>
          <p:cNvSpPr txBox="1"/>
          <p:nvPr>
            <p:ph idx="13" type="subTitle"/>
          </p:nvPr>
        </p:nvSpPr>
        <p:spPr>
          <a:xfrm>
            <a:off x="5938648" y="1940463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44" name="Google Shape;244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_AND_TWO_COLUMNS_2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/>
          <p:nvPr/>
        </p:nvSpPr>
        <p:spPr>
          <a:xfrm>
            <a:off x="0" y="-14226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47" name="Google Shape;247;p30"/>
          <p:cNvSpPr/>
          <p:nvPr/>
        </p:nvSpPr>
        <p:spPr>
          <a:xfrm flipH="1" rot="5400000">
            <a:off x="5880121" y="-2300328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"/>
          <p:cNvSpPr/>
          <p:nvPr/>
        </p:nvSpPr>
        <p:spPr>
          <a:xfrm rot="10800000">
            <a:off x="7983628" y="2329866"/>
            <a:ext cx="1160372" cy="284438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49" name="Google Shape;249;p30"/>
          <p:cNvSpPr/>
          <p:nvPr/>
        </p:nvSpPr>
        <p:spPr>
          <a:xfrm flipH="1" rot="-5400000">
            <a:off x="2163658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0"/>
          <p:cNvSpPr txBox="1"/>
          <p:nvPr>
            <p:ph type="title"/>
          </p:nvPr>
        </p:nvSpPr>
        <p:spPr>
          <a:xfrm>
            <a:off x="720000" y="978125"/>
            <a:ext cx="1766700" cy="5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1" name="Google Shape;251;p30"/>
          <p:cNvSpPr txBox="1"/>
          <p:nvPr>
            <p:ph idx="1" type="subTitle"/>
          </p:nvPr>
        </p:nvSpPr>
        <p:spPr>
          <a:xfrm>
            <a:off x="6392700" y="1396454"/>
            <a:ext cx="22599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2" name="Google Shape;252;p30"/>
          <p:cNvSpPr txBox="1"/>
          <p:nvPr>
            <p:ph idx="2" type="subTitle"/>
          </p:nvPr>
        </p:nvSpPr>
        <p:spPr>
          <a:xfrm>
            <a:off x="6392700" y="1024925"/>
            <a:ext cx="22599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53" name="Google Shape;253;p30"/>
          <p:cNvSpPr txBox="1"/>
          <p:nvPr>
            <p:ph idx="3" type="subTitle"/>
          </p:nvPr>
        </p:nvSpPr>
        <p:spPr>
          <a:xfrm>
            <a:off x="6392700" y="2564314"/>
            <a:ext cx="22599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4" name="Google Shape;254;p30"/>
          <p:cNvSpPr txBox="1"/>
          <p:nvPr>
            <p:ph idx="4" type="subTitle"/>
          </p:nvPr>
        </p:nvSpPr>
        <p:spPr>
          <a:xfrm>
            <a:off x="6392700" y="2192785"/>
            <a:ext cx="22599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55" name="Google Shape;255;p30"/>
          <p:cNvSpPr txBox="1"/>
          <p:nvPr>
            <p:ph idx="5" type="subTitle"/>
          </p:nvPr>
        </p:nvSpPr>
        <p:spPr>
          <a:xfrm>
            <a:off x="6392700" y="3732174"/>
            <a:ext cx="22599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6" name="Google Shape;256;p30"/>
          <p:cNvSpPr txBox="1"/>
          <p:nvPr>
            <p:ph idx="6" type="subTitle"/>
          </p:nvPr>
        </p:nvSpPr>
        <p:spPr>
          <a:xfrm>
            <a:off x="6392700" y="3360645"/>
            <a:ext cx="22599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57" name="Google Shape;257;p30"/>
          <p:cNvSpPr txBox="1"/>
          <p:nvPr>
            <p:ph idx="7" type="subTitle"/>
          </p:nvPr>
        </p:nvSpPr>
        <p:spPr>
          <a:xfrm>
            <a:off x="3404250" y="1396453"/>
            <a:ext cx="22599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8" name="Google Shape;258;p30"/>
          <p:cNvSpPr txBox="1"/>
          <p:nvPr>
            <p:ph idx="8" type="subTitle"/>
          </p:nvPr>
        </p:nvSpPr>
        <p:spPr>
          <a:xfrm>
            <a:off x="3404250" y="1024925"/>
            <a:ext cx="22599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59" name="Google Shape;259;p30"/>
          <p:cNvSpPr txBox="1"/>
          <p:nvPr>
            <p:ph idx="9" type="subTitle"/>
          </p:nvPr>
        </p:nvSpPr>
        <p:spPr>
          <a:xfrm>
            <a:off x="3404250" y="2564312"/>
            <a:ext cx="22599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0" name="Google Shape;260;p30"/>
          <p:cNvSpPr txBox="1"/>
          <p:nvPr>
            <p:ph idx="13" type="subTitle"/>
          </p:nvPr>
        </p:nvSpPr>
        <p:spPr>
          <a:xfrm>
            <a:off x="3404250" y="2192783"/>
            <a:ext cx="22599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61" name="Google Shape;261;p30"/>
          <p:cNvSpPr txBox="1"/>
          <p:nvPr>
            <p:ph idx="14" type="subTitle"/>
          </p:nvPr>
        </p:nvSpPr>
        <p:spPr>
          <a:xfrm>
            <a:off x="3404250" y="3732170"/>
            <a:ext cx="22599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2" name="Google Shape;262;p30"/>
          <p:cNvSpPr txBox="1"/>
          <p:nvPr>
            <p:ph idx="15" type="subTitle"/>
          </p:nvPr>
        </p:nvSpPr>
        <p:spPr>
          <a:xfrm>
            <a:off x="3404250" y="3360642"/>
            <a:ext cx="22599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720000" y="114693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05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4" name="Google Shape;24;p4"/>
          <p:cNvSpPr/>
          <p:nvPr/>
        </p:nvSpPr>
        <p:spPr>
          <a:xfrm rot="10800000">
            <a:off x="8321243" y="3126631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4"/>
          <p:cNvSpPr/>
          <p:nvPr/>
        </p:nvSpPr>
        <p:spPr>
          <a:xfrm rot="-5400000">
            <a:off x="6826368" y="-1156930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-3" y="1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/>
          <p:nvPr/>
        </p:nvSpPr>
        <p:spPr>
          <a:xfrm flipH="1" rot="-5400000">
            <a:off x="1552043" y="3546695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TITLE_AND_TWO_COLUMNS_2_2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/>
          <p:nvPr/>
        </p:nvSpPr>
        <p:spPr>
          <a:xfrm flipH="1">
            <a:off x="7622444" y="-14226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0" y="-14234"/>
            <a:ext cx="1160372" cy="284438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66" name="Google Shape;266;p31"/>
          <p:cNvSpPr/>
          <p:nvPr/>
        </p:nvSpPr>
        <p:spPr>
          <a:xfrm rot="5400000">
            <a:off x="3248067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"/>
          <p:cNvSpPr txBox="1"/>
          <p:nvPr>
            <p:ph idx="1" type="subTitle"/>
          </p:nvPr>
        </p:nvSpPr>
        <p:spPr>
          <a:xfrm>
            <a:off x="3329250" y="3405412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8" name="Google Shape;268;p31"/>
          <p:cNvSpPr txBox="1"/>
          <p:nvPr>
            <p:ph idx="2" type="subTitle"/>
          </p:nvPr>
        </p:nvSpPr>
        <p:spPr>
          <a:xfrm>
            <a:off x="3329249" y="4055172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69" name="Google Shape;269;p31"/>
          <p:cNvSpPr txBox="1"/>
          <p:nvPr>
            <p:ph idx="3" type="subTitle"/>
          </p:nvPr>
        </p:nvSpPr>
        <p:spPr>
          <a:xfrm>
            <a:off x="719925" y="3405412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0" name="Google Shape;270;p31"/>
          <p:cNvSpPr txBox="1"/>
          <p:nvPr>
            <p:ph idx="4" type="subTitle"/>
          </p:nvPr>
        </p:nvSpPr>
        <p:spPr>
          <a:xfrm>
            <a:off x="719925" y="4055172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71" name="Google Shape;271;p31"/>
          <p:cNvSpPr txBox="1"/>
          <p:nvPr>
            <p:ph idx="5" type="subTitle"/>
          </p:nvPr>
        </p:nvSpPr>
        <p:spPr>
          <a:xfrm>
            <a:off x="5938574" y="3405412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2" name="Google Shape;272;p31"/>
          <p:cNvSpPr txBox="1"/>
          <p:nvPr>
            <p:ph idx="6" type="subTitle"/>
          </p:nvPr>
        </p:nvSpPr>
        <p:spPr>
          <a:xfrm>
            <a:off x="5938573" y="4055172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73" name="Google Shape;273;p31"/>
          <p:cNvSpPr txBox="1"/>
          <p:nvPr>
            <p:ph idx="7" type="subTitle"/>
          </p:nvPr>
        </p:nvSpPr>
        <p:spPr>
          <a:xfrm>
            <a:off x="3329250" y="1772999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4" name="Google Shape;274;p31"/>
          <p:cNvSpPr txBox="1"/>
          <p:nvPr>
            <p:ph idx="8" type="subTitle"/>
          </p:nvPr>
        </p:nvSpPr>
        <p:spPr>
          <a:xfrm>
            <a:off x="3329249" y="2422738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75" name="Google Shape;275;p31"/>
          <p:cNvSpPr txBox="1"/>
          <p:nvPr>
            <p:ph idx="9" type="subTitle"/>
          </p:nvPr>
        </p:nvSpPr>
        <p:spPr>
          <a:xfrm>
            <a:off x="719925" y="1772999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6" name="Google Shape;276;p31"/>
          <p:cNvSpPr txBox="1"/>
          <p:nvPr>
            <p:ph idx="13" type="subTitle"/>
          </p:nvPr>
        </p:nvSpPr>
        <p:spPr>
          <a:xfrm>
            <a:off x="719925" y="2422738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77" name="Google Shape;277;p31"/>
          <p:cNvSpPr txBox="1"/>
          <p:nvPr>
            <p:ph idx="14" type="subTitle"/>
          </p:nvPr>
        </p:nvSpPr>
        <p:spPr>
          <a:xfrm>
            <a:off x="5938574" y="1772999"/>
            <a:ext cx="248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8" name="Google Shape;278;p31"/>
          <p:cNvSpPr txBox="1"/>
          <p:nvPr>
            <p:ph idx="15" type="subTitle"/>
          </p:nvPr>
        </p:nvSpPr>
        <p:spPr>
          <a:xfrm>
            <a:off x="5938573" y="2422738"/>
            <a:ext cx="24855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79" name="Google Shape;279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eight columns">
  <p:cSld name="TITLE_AND_TWO_COLUMNS_2_2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/>
          <p:nvPr/>
        </p:nvSpPr>
        <p:spPr>
          <a:xfrm flipH="1" rot="10800000">
            <a:off x="0" y="2340885"/>
            <a:ext cx="1143305" cy="280261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2" name="Google Shape;282;p32"/>
          <p:cNvSpPr/>
          <p:nvPr/>
        </p:nvSpPr>
        <p:spPr>
          <a:xfrm rot="10800000">
            <a:off x="7983628" y="2299118"/>
            <a:ext cx="1160372" cy="284438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3" name="Google Shape;283;p32"/>
          <p:cNvSpPr/>
          <p:nvPr/>
        </p:nvSpPr>
        <p:spPr>
          <a:xfrm rot="-5400000">
            <a:off x="6398858" y="-1957442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/>
          <p:cNvSpPr txBox="1"/>
          <p:nvPr>
            <p:ph idx="1" type="subTitle"/>
          </p:nvPr>
        </p:nvSpPr>
        <p:spPr>
          <a:xfrm>
            <a:off x="2669112" y="4030801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5" name="Google Shape;285;p32"/>
          <p:cNvSpPr txBox="1"/>
          <p:nvPr>
            <p:ph idx="2" type="subTitle"/>
          </p:nvPr>
        </p:nvSpPr>
        <p:spPr>
          <a:xfrm>
            <a:off x="2669114" y="3630250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86" name="Google Shape;286;p32"/>
          <p:cNvSpPr txBox="1"/>
          <p:nvPr>
            <p:ph idx="3" type="subTitle"/>
          </p:nvPr>
        </p:nvSpPr>
        <p:spPr>
          <a:xfrm>
            <a:off x="720000" y="4030801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7" name="Google Shape;287;p32"/>
          <p:cNvSpPr txBox="1"/>
          <p:nvPr>
            <p:ph idx="4" type="subTitle"/>
          </p:nvPr>
        </p:nvSpPr>
        <p:spPr>
          <a:xfrm>
            <a:off x="720000" y="3630250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88" name="Google Shape;288;p32"/>
          <p:cNvSpPr txBox="1"/>
          <p:nvPr>
            <p:ph idx="5" type="subTitle"/>
          </p:nvPr>
        </p:nvSpPr>
        <p:spPr>
          <a:xfrm>
            <a:off x="4618224" y="4030801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9" name="Google Shape;289;p32"/>
          <p:cNvSpPr txBox="1"/>
          <p:nvPr>
            <p:ph idx="6" type="subTitle"/>
          </p:nvPr>
        </p:nvSpPr>
        <p:spPr>
          <a:xfrm>
            <a:off x="4618228" y="3630250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90" name="Google Shape;290;p32"/>
          <p:cNvSpPr txBox="1"/>
          <p:nvPr>
            <p:ph idx="7" type="subTitle"/>
          </p:nvPr>
        </p:nvSpPr>
        <p:spPr>
          <a:xfrm>
            <a:off x="2669112" y="2398397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1" name="Google Shape;291;p32"/>
          <p:cNvSpPr txBox="1"/>
          <p:nvPr>
            <p:ph idx="8" type="subTitle"/>
          </p:nvPr>
        </p:nvSpPr>
        <p:spPr>
          <a:xfrm>
            <a:off x="2669114" y="1997825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92" name="Google Shape;292;p32"/>
          <p:cNvSpPr txBox="1"/>
          <p:nvPr>
            <p:ph idx="9" type="subTitle"/>
          </p:nvPr>
        </p:nvSpPr>
        <p:spPr>
          <a:xfrm>
            <a:off x="720000" y="2398397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3" name="Google Shape;293;p32"/>
          <p:cNvSpPr txBox="1"/>
          <p:nvPr>
            <p:ph idx="13" type="subTitle"/>
          </p:nvPr>
        </p:nvSpPr>
        <p:spPr>
          <a:xfrm>
            <a:off x="720000" y="1997825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94" name="Google Shape;294;p32"/>
          <p:cNvSpPr txBox="1"/>
          <p:nvPr>
            <p:ph idx="14" type="subTitle"/>
          </p:nvPr>
        </p:nvSpPr>
        <p:spPr>
          <a:xfrm>
            <a:off x="4618224" y="2398397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5" name="Google Shape;295;p32"/>
          <p:cNvSpPr txBox="1"/>
          <p:nvPr>
            <p:ph idx="15" type="subTitle"/>
          </p:nvPr>
        </p:nvSpPr>
        <p:spPr>
          <a:xfrm>
            <a:off x="4618228" y="1997825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96" name="Google Shape;296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7" name="Google Shape;297;p32"/>
          <p:cNvSpPr txBox="1"/>
          <p:nvPr>
            <p:ph idx="16" type="subTitle"/>
          </p:nvPr>
        </p:nvSpPr>
        <p:spPr>
          <a:xfrm>
            <a:off x="6567341" y="4030801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98" name="Google Shape;298;p32"/>
          <p:cNvSpPr txBox="1"/>
          <p:nvPr>
            <p:ph idx="17" type="subTitle"/>
          </p:nvPr>
        </p:nvSpPr>
        <p:spPr>
          <a:xfrm>
            <a:off x="6567348" y="3630250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299" name="Google Shape;299;p32"/>
          <p:cNvSpPr txBox="1"/>
          <p:nvPr>
            <p:ph idx="18" type="subTitle"/>
          </p:nvPr>
        </p:nvSpPr>
        <p:spPr>
          <a:xfrm>
            <a:off x="6567341" y="2398397"/>
            <a:ext cx="18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0" name="Google Shape;300;p32"/>
          <p:cNvSpPr txBox="1"/>
          <p:nvPr>
            <p:ph idx="19" type="subTitle"/>
          </p:nvPr>
        </p:nvSpPr>
        <p:spPr>
          <a:xfrm>
            <a:off x="6567348" y="1997825"/>
            <a:ext cx="18567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_AND_TWO_COLUMNS_2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/>
          <p:nvPr/>
        </p:nvSpPr>
        <p:spPr>
          <a:xfrm flipH="1" rot="10800000">
            <a:off x="-53425" y="1413672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03" name="Google Shape;303;p33"/>
          <p:cNvSpPr/>
          <p:nvPr/>
        </p:nvSpPr>
        <p:spPr>
          <a:xfrm rot="5400000">
            <a:off x="5987071" y="1986569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3"/>
          <p:cNvSpPr/>
          <p:nvPr/>
        </p:nvSpPr>
        <p:spPr>
          <a:xfrm rot="5400000">
            <a:off x="5417830" y="-1642325"/>
            <a:ext cx="2185595" cy="535749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05" name="Google Shape;305;p33"/>
          <p:cNvSpPr txBox="1"/>
          <p:nvPr>
            <p:ph idx="1" type="subTitle"/>
          </p:nvPr>
        </p:nvSpPr>
        <p:spPr>
          <a:xfrm>
            <a:off x="5758150" y="2183306"/>
            <a:ext cx="22200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6" name="Google Shape;306;p33"/>
          <p:cNvSpPr txBox="1"/>
          <p:nvPr>
            <p:ph idx="2" type="subTitle"/>
          </p:nvPr>
        </p:nvSpPr>
        <p:spPr>
          <a:xfrm>
            <a:off x="5758150" y="1811775"/>
            <a:ext cx="22200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07" name="Google Shape;307;p33"/>
          <p:cNvSpPr txBox="1"/>
          <p:nvPr>
            <p:ph idx="3" type="subTitle"/>
          </p:nvPr>
        </p:nvSpPr>
        <p:spPr>
          <a:xfrm>
            <a:off x="5758150" y="3351175"/>
            <a:ext cx="22200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08" name="Google Shape;308;p33"/>
          <p:cNvSpPr txBox="1"/>
          <p:nvPr>
            <p:ph idx="4" type="subTitle"/>
          </p:nvPr>
        </p:nvSpPr>
        <p:spPr>
          <a:xfrm>
            <a:off x="5758150" y="2979643"/>
            <a:ext cx="22200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09" name="Google Shape;309;p33"/>
          <p:cNvSpPr txBox="1"/>
          <p:nvPr>
            <p:ph idx="5" type="subTitle"/>
          </p:nvPr>
        </p:nvSpPr>
        <p:spPr>
          <a:xfrm>
            <a:off x="2154225" y="2183306"/>
            <a:ext cx="2347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0" name="Google Shape;310;p33"/>
          <p:cNvSpPr txBox="1"/>
          <p:nvPr>
            <p:ph idx="6" type="subTitle"/>
          </p:nvPr>
        </p:nvSpPr>
        <p:spPr>
          <a:xfrm>
            <a:off x="2154225" y="1811775"/>
            <a:ext cx="2347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11" name="Google Shape;311;p33"/>
          <p:cNvSpPr txBox="1"/>
          <p:nvPr>
            <p:ph idx="7" type="subTitle"/>
          </p:nvPr>
        </p:nvSpPr>
        <p:spPr>
          <a:xfrm>
            <a:off x="2154225" y="3351175"/>
            <a:ext cx="2347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2" name="Google Shape;312;p33"/>
          <p:cNvSpPr txBox="1"/>
          <p:nvPr>
            <p:ph idx="8" type="subTitle"/>
          </p:nvPr>
        </p:nvSpPr>
        <p:spPr>
          <a:xfrm>
            <a:off x="2154225" y="2979644"/>
            <a:ext cx="2347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13" name="Google Shape;313;p3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TITLE_AND_TWO_COLUMNS_2_1_1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/>
          <p:nvPr/>
        </p:nvSpPr>
        <p:spPr>
          <a:xfrm flipH="1">
            <a:off x="7667819" y="-29481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6" name="Google Shape;316;p34"/>
          <p:cNvSpPr/>
          <p:nvPr/>
        </p:nvSpPr>
        <p:spPr>
          <a:xfrm rot="-5400000">
            <a:off x="2035695" y="-1876469"/>
            <a:ext cx="703550" cy="4397537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4"/>
          <p:cNvSpPr/>
          <p:nvPr/>
        </p:nvSpPr>
        <p:spPr>
          <a:xfrm rot="-5400000">
            <a:off x="1142536" y="2326285"/>
            <a:ext cx="1648153" cy="404007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18" name="Google Shape;318;p34"/>
          <p:cNvSpPr txBox="1"/>
          <p:nvPr>
            <p:ph idx="1" type="subTitle"/>
          </p:nvPr>
        </p:nvSpPr>
        <p:spPr>
          <a:xfrm>
            <a:off x="5911800" y="2221974"/>
            <a:ext cx="222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9" name="Google Shape;319;p34"/>
          <p:cNvSpPr txBox="1"/>
          <p:nvPr>
            <p:ph idx="2" type="subTitle"/>
          </p:nvPr>
        </p:nvSpPr>
        <p:spPr>
          <a:xfrm>
            <a:off x="5911800" y="1850448"/>
            <a:ext cx="22200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20" name="Google Shape;320;p34"/>
          <p:cNvSpPr txBox="1"/>
          <p:nvPr>
            <p:ph idx="3" type="subTitle"/>
          </p:nvPr>
        </p:nvSpPr>
        <p:spPr>
          <a:xfrm>
            <a:off x="5911800" y="3389873"/>
            <a:ext cx="222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1" name="Google Shape;321;p34"/>
          <p:cNvSpPr txBox="1"/>
          <p:nvPr>
            <p:ph idx="4" type="subTitle"/>
          </p:nvPr>
        </p:nvSpPr>
        <p:spPr>
          <a:xfrm>
            <a:off x="5911800" y="3018320"/>
            <a:ext cx="22200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22" name="Google Shape;322;p34"/>
          <p:cNvSpPr txBox="1"/>
          <p:nvPr>
            <p:ph idx="5" type="subTitle"/>
          </p:nvPr>
        </p:nvSpPr>
        <p:spPr>
          <a:xfrm>
            <a:off x="1012200" y="2221974"/>
            <a:ext cx="23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3" name="Google Shape;323;p34"/>
          <p:cNvSpPr txBox="1"/>
          <p:nvPr>
            <p:ph idx="6" type="subTitle"/>
          </p:nvPr>
        </p:nvSpPr>
        <p:spPr>
          <a:xfrm>
            <a:off x="1012200" y="1850448"/>
            <a:ext cx="23475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24" name="Google Shape;324;p34"/>
          <p:cNvSpPr txBox="1"/>
          <p:nvPr>
            <p:ph idx="7" type="subTitle"/>
          </p:nvPr>
        </p:nvSpPr>
        <p:spPr>
          <a:xfrm>
            <a:off x="1012200" y="3389873"/>
            <a:ext cx="23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5" name="Google Shape;325;p34"/>
          <p:cNvSpPr txBox="1"/>
          <p:nvPr>
            <p:ph idx="8" type="subTitle"/>
          </p:nvPr>
        </p:nvSpPr>
        <p:spPr>
          <a:xfrm>
            <a:off x="1012200" y="3018320"/>
            <a:ext cx="2347500" cy="2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26" name="Google Shape;326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9" name="Google Shape;329;p35"/>
          <p:cNvSpPr/>
          <p:nvPr/>
        </p:nvSpPr>
        <p:spPr>
          <a:xfrm rot="10800000">
            <a:off x="8321243" y="3126631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5"/>
          <p:cNvSpPr/>
          <p:nvPr/>
        </p:nvSpPr>
        <p:spPr>
          <a:xfrm rot="-5400000">
            <a:off x="6826368" y="-1156930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5"/>
          <p:cNvSpPr/>
          <p:nvPr/>
        </p:nvSpPr>
        <p:spPr>
          <a:xfrm flipH="1">
            <a:off x="-3" y="1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5"/>
          <p:cNvSpPr/>
          <p:nvPr/>
        </p:nvSpPr>
        <p:spPr>
          <a:xfrm flipH="1" rot="-5400000">
            <a:off x="1552043" y="3546695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35" name="Google Shape;335;p36"/>
          <p:cNvSpPr/>
          <p:nvPr/>
        </p:nvSpPr>
        <p:spPr>
          <a:xfrm>
            <a:off x="-3" y="835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6"/>
          <p:cNvSpPr/>
          <p:nvPr/>
        </p:nvSpPr>
        <p:spPr>
          <a:xfrm rot="5400000">
            <a:off x="1876942" y="3546692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6"/>
          <p:cNvSpPr/>
          <p:nvPr/>
        </p:nvSpPr>
        <p:spPr>
          <a:xfrm flipH="1" rot="10800000">
            <a:off x="8005559" y="3682296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6"/>
          <p:cNvSpPr/>
          <p:nvPr/>
        </p:nvSpPr>
        <p:spPr>
          <a:xfrm flipH="1" rot="5400000">
            <a:off x="7151267" y="-1156933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TITLE_AND_TWO_COLUMNS_2_3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/>
          <p:nvPr/>
        </p:nvSpPr>
        <p:spPr>
          <a:xfrm>
            <a:off x="-53425" y="-14226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1" name="Google Shape;341;p37"/>
          <p:cNvSpPr/>
          <p:nvPr/>
        </p:nvSpPr>
        <p:spPr>
          <a:xfrm flipH="1" rot="5400000">
            <a:off x="5987071" y="-2300328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7"/>
          <p:cNvSpPr/>
          <p:nvPr/>
        </p:nvSpPr>
        <p:spPr>
          <a:xfrm rot="10800000">
            <a:off x="7540677" y="1244084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3" name="Google Shape;343;p37"/>
          <p:cNvSpPr/>
          <p:nvPr/>
        </p:nvSpPr>
        <p:spPr>
          <a:xfrm flipH="1" rot="-5400000">
            <a:off x="2069358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7"/>
          <p:cNvSpPr txBox="1"/>
          <p:nvPr>
            <p:ph type="title"/>
          </p:nvPr>
        </p:nvSpPr>
        <p:spPr>
          <a:xfrm>
            <a:off x="720000" y="2013000"/>
            <a:ext cx="2347500" cy="11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45" name="Google Shape;345;p37"/>
          <p:cNvSpPr txBox="1"/>
          <p:nvPr>
            <p:ph idx="1" type="subTitle"/>
          </p:nvPr>
        </p:nvSpPr>
        <p:spPr>
          <a:xfrm>
            <a:off x="5329475" y="1321804"/>
            <a:ext cx="28848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46" name="Google Shape;346;p37"/>
          <p:cNvSpPr txBox="1"/>
          <p:nvPr>
            <p:ph idx="2" type="subTitle"/>
          </p:nvPr>
        </p:nvSpPr>
        <p:spPr>
          <a:xfrm>
            <a:off x="5329475" y="950275"/>
            <a:ext cx="2884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47" name="Google Shape;347;p37"/>
          <p:cNvSpPr txBox="1"/>
          <p:nvPr>
            <p:ph idx="3" type="subTitle"/>
          </p:nvPr>
        </p:nvSpPr>
        <p:spPr>
          <a:xfrm>
            <a:off x="5329475" y="2512626"/>
            <a:ext cx="28848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48" name="Google Shape;348;p37"/>
          <p:cNvSpPr txBox="1"/>
          <p:nvPr>
            <p:ph idx="4" type="subTitle"/>
          </p:nvPr>
        </p:nvSpPr>
        <p:spPr>
          <a:xfrm>
            <a:off x="5329475" y="2141104"/>
            <a:ext cx="2884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49" name="Google Shape;349;p37"/>
          <p:cNvSpPr txBox="1"/>
          <p:nvPr>
            <p:ph idx="5" type="subTitle"/>
          </p:nvPr>
        </p:nvSpPr>
        <p:spPr>
          <a:xfrm>
            <a:off x="5329475" y="3703461"/>
            <a:ext cx="28848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0" name="Google Shape;350;p37"/>
          <p:cNvSpPr txBox="1"/>
          <p:nvPr>
            <p:ph idx="6" type="subTitle"/>
          </p:nvPr>
        </p:nvSpPr>
        <p:spPr>
          <a:xfrm>
            <a:off x="5329475" y="3331933"/>
            <a:ext cx="2884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51" name="Google Shape;351;p37"/>
          <p:cNvSpPr txBox="1"/>
          <p:nvPr>
            <p:ph hasCustomPrompt="1" idx="7" type="title"/>
          </p:nvPr>
        </p:nvSpPr>
        <p:spPr>
          <a:xfrm>
            <a:off x="3373388" y="985350"/>
            <a:ext cx="1955400" cy="10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2" name="Google Shape;352;p37"/>
          <p:cNvSpPr txBox="1"/>
          <p:nvPr>
            <p:ph hasCustomPrompt="1" idx="8" type="title"/>
          </p:nvPr>
        </p:nvSpPr>
        <p:spPr>
          <a:xfrm>
            <a:off x="3373388" y="2163025"/>
            <a:ext cx="1955400" cy="10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3" name="Google Shape;353;p37"/>
          <p:cNvSpPr txBox="1"/>
          <p:nvPr>
            <p:ph hasCustomPrompt="1" idx="9" type="title"/>
          </p:nvPr>
        </p:nvSpPr>
        <p:spPr>
          <a:xfrm>
            <a:off x="3373388" y="3340700"/>
            <a:ext cx="1955400" cy="10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2_3_1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"/>
          <p:cNvSpPr txBox="1"/>
          <p:nvPr>
            <p:ph idx="1" type="subTitle"/>
          </p:nvPr>
        </p:nvSpPr>
        <p:spPr>
          <a:xfrm>
            <a:off x="1324938" y="1794200"/>
            <a:ext cx="28848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6" name="Google Shape;356;p38"/>
          <p:cNvSpPr txBox="1"/>
          <p:nvPr>
            <p:ph idx="2" type="subTitle"/>
          </p:nvPr>
        </p:nvSpPr>
        <p:spPr>
          <a:xfrm>
            <a:off x="1324938" y="1406700"/>
            <a:ext cx="28848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57" name="Google Shape;357;p38"/>
          <p:cNvSpPr txBox="1"/>
          <p:nvPr>
            <p:ph hasCustomPrompt="1" type="title"/>
          </p:nvPr>
        </p:nvSpPr>
        <p:spPr>
          <a:xfrm>
            <a:off x="1789638" y="540000"/>
            <a:ext cx="19554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8" name="Google Shape;358;p38"/>
          <p:cNvSpPr txBox="1"/>
          <p:nvPr>
            <p:ph idx="3" type="subTitle"/>
          </p:nvPr>
        </p:nvSpPr>
        <p:spPr>
          <a:xfrm>
            <a:off x="4934263" y="1794200"/>
            <a:ext cx="28848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9" name="Google Shape;359;p38"/>
          <p:cNvSpPr txBox="1"/>
          <p:nvPr>
            <p:ph idx="4" type="subTitle"/>
          </p:nvPr>
        </p:nvSpPr>
        <p:spPr>
          <a:xfrm>
            <a:off x="4934263" y="1406700"/>
            <a:ext cx="28848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60" name="Google Shape;360;p38"/>
          <p:cNvSpPr txBox="1"/>
          <p:nvPr>
            <p:ph hasCustomPrompt="1" idx="5" type="title"/>
          </p:nvPr>
        </p:nvSpPr>
        <p:spPr>
          <a:xfrm>
            <a:off x="5398963" y="540000"/>
            <a:ext cx="19554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1" name="Google Shape;361;p38"/>
          <p:cNvSpPr txBox="1"/>
          <p:nvPr>
            <p:ph idx="6" type="subTitle"/>
          </p:nvPr>
        </p:nvSpPr>
        <p:spPr>
          <a:xfrm>
            <a:off x="1324938" y="3928200"/>
            <a:ext cx="28848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62" name="Google Shape;362;p38"/>
          <p:cNvSpPr txBox="1"/>
          <p:nvPr>
            <p:ph idx="7" type="subTitle"/>
          </p:nvPr>
        </p:nvSpPr>
        <p:spPr>
          <a:xfrm>
            <a:off x="1324938" y="3540700"/>
            <a:ext cx="28848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63" name="Google Shape;363;p38"/>
          <p:cNvSpPr txBox="1"/>
          <p:nvPr>
            <p:ph hasCustomPrompt="1" idx="8" type="title"/>
          </p:nvPr>
        </p:nvSpPr>
        <p:spPr>
          <a:xfrm>
            <a:off x="1789638" y="2674000"/>
            <a:ext cx="19554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4" name="Google Shape;364;p38"/>
          <p:cNvSpPr txBox="1"/>
          <p:nvPr>
            <p:ph idx="9" type="subTitle"/>
          </p:nvPr>
        </p:nvSpPr>
        <p:spPr>
          <a:xfrm>
            <a:off x="4934263" y="3928200"/>
            <a:ext cx="28848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65" name="Google Shape;365;p38"/>
          <p:cNvSpPr txBox="1"/>
          <p:nvPr>
            <p:ph idx="13" type="subTitle"/>
          </p:nvPr>
        </p:nvSpPr>
        <p:spPr>
          <a:xfrm>
            <a:off x="4934263" y="3540700"/>
            <a:ext cx="28848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66" name="Google Shape;366;p38"/>
          <p:cNvSpPr txBox="1"/>
          <p:nvPr>
            <p:ph hasCustomPrompt="1" idx="14" type="title"/>
          </p:nvPr>
        </p:nvSpPr>
        <p:spPr>
          <a:xfrm>
            <a:off x="5398963" y="2674000"/>
            <a:ext cx="19554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7" name="Google Shape;367;p38"/>
          <p:cNvSpPr/>
          <p:nvPr/>
        </p:nvSpPr>
        <p:spPr>
          <a:xfrm flipH="1" rot="-5400000">
            <a:off x="1067575" y="-1154801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68" name="Google Shape;368;p38"/>
          <p:cNvSpPr/>
          <p:nvPr/>
        </p:nvSpPr>
        <p:spPr>
          <a:xfrm rot="10800000">
            <a:off x="7573977" y="1213334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69" name="Google Shape;369;p38"/>
          <p:cNvSpPr/>
          <p:nvPr/>
        </p:nvSpPr>
        <p:spPr>
          <a:xfrm flipH="1" rot="-5400000">
            <a:off x="2196958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TITLE_AND_TWO_COLUMNS_2_3_2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9"/>
          <p:cNvSpPr txBox="1"/>
          <p:nvPr>
            <p:ph idx="1" type="subTitle"/>
          </p:nvPr>
        </p:nvSpPr>
        <p:spPr>
          <a:xfrm>
            <a:off x="862438" y="3606025"/>
            <a:ext cx="21249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2" name="Google Shape;372;p39"/>
          <p:cNvSpPr txBox="1"/>
          <p:nvPr>
            <p:ph idx="2" type="subTitle"/>
          </p:nvPr>
        </p:nvSpPr>
        <p:spPr>
          <a:xfrm>
            <a:off x="862438" y="3218525"/>
            <a:ext cx="21249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73" name="Google Shape;373;p39"/>
          <p:cNvSpPr txBox="1"/>
          <p:nvPr>
            <p:ph hasCustomPrompt="1" type="title"/>
          </p:nvPr>
        </p:nvSpPr>
        <p:spPr>
          <a:xfrm>
            <a:off x="862438" y="1675938"/>
            <a:ext cx="21249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4" name="Google Shape;374;p39"/>
          <p:cNvSpPr txBox="1"/>
          <p:nvPr>
            <p:ph idx="3" type="subTitle"/>
          </p:nvPr>
        </p:nvSpPr>
        <p:spPr>
          <a:xfrm>
            <a:off x="3512162" y="3606025"/>
            <a:ext cx="21249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5" name="Google Shape;375;p39"/>
          <p:cNvSpPr txBox="1"/>
          <p:nvPr>
            <p:ph idx="4" type="subTitle"/>
          </p:nvPr>
        </p:nvSpPr>
        <p:spPr>
          <a:xfrm>
            <a:off x="3512162" y="3218525"/>
            <a:ext cx="21249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76" name="Google Shape;376;p39"/>
          <p:cNvSpPr txBox="1"/>
          <p:nvPr>
            <p:ph hasCustomPrompt="1" idx="5" type="title"/>
          </p:nvPr>
        </p:nvSpPr>
        <p:spPr>
          <a:xfrm>
            <a:off x="3512162" y="1675938"/>
            <a:ext cx="21249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7" name="Google Shape;377;p39"/>
          <p:cNvSpPr txBox="1"/>
          <p:nvPr>
            <p:ph idx="6" type="subTitle"/>
          </p:nvPr>
        </p:nvSpPr>
        <p:spPr>
          <a:xfrm>
            <a:off x="6156666" y="3606025"/>
            <a:ext cx="2124900" cy="675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78" name="Google Shape;378;p39"/>
          <p:cNvSpPr txBox="1"/>
          <p:nvPr>
            <p:ph idx="7" type="subTitle"/>
          </p:nvPr>
        </p:nvSpPr>
        <p:spPr>
          <a:xfrm>
            <a:off x="6156666" y="3218525"/>
            <a:ext cx="2124900" cy="3189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79" name="Google Shape;379;p39"/>
          <p:cNvSpPr txBox="1"/>
          <p:nvPr>
            <p:ph hasCustomPrompt="1" idx="8" type="title"/>
          </p:nvPr>
        </p:nvSpPr>
        <p:spPr>
          <a:xfrm>
            <a:off x="6156666" y="1675938"/>
            <a:ext cx="2124900" cy="8667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0" name="Google Shape;380;p39"/>
          <p:cNvSpPr txBox="1"/>
          <p:nvPr>
            <p:ph idx="9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81" name="Google Shape;381;p39"/>
          <p:cNvSpPr/>
          <p:nvPr/>
        </p:nvSpPr>
        <p:spPr>
          <a:xfrm rot="10800000">
            <a:off x="7663225" y="1451799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82" name="Google Shape;382;p39"/>
          <p:cNvSpPr/>
          <p:nvPr/>
        </p:nvSpPr>
        <p:spPr>
          <a:xfrm flipH="1" rot="5400000">
            <a:off x="5987071" y="-2300328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9"/>
          <p:cNvSpPr/>
          <p:nvPr/>
        </p:nvSpPr>
        <p:spPr>
          <a:xfrm flipH="1" rot="-5400000">
            <a:off x="2069358" y="2477240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TITLE_AND_TWO_COLUMNS_2_3_3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idx="1" type="subTitle"/>
          </p:nvPr>
        </p:nvSpPr>
        <p:spPr>
          <a:xfrm>
            <a:off x="4982195" y="1247960"/>
            <a:ext cx="28848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6" name="Google Shape;386;p40"/>
          <p:cNvSpPr txBox="1"/>
          <p:nvPr>
            <p:ph idx="2" type="subTitle"/>
          </p:nvPr>
        </p:nvSpPr>
        <p:spPr>
          <a:xfrm>
            <a:off x="4982195" y="773357"/>
            <a:ext cx="2884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87" name="Google Shape;387;p40"/>
          <p:cNvSpPr txBox="1"/>
          <p:nvPr>
            <p:ph idx="3" type="subTitle"/>
          </p:nvPr>
        </p:nvSpPr>
        <p:spPr>
          <a:xfrm>
            <a:off x="4982195" y="2514983"/>
            <a:ext cx="28848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8" name="Google Shape;388;p40"/>
          <p:cNvSpPr txBox="1"/>
          <p:nvPr>
            <p:ph idx="4" type="subTitle"/>
          </p:nvPr>
        </p:nvSpPr>
        <p:spPr>
          <a:xfrm>
            <a:off x="4982195" y="2040379"/>
            <a:ext cx="2884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89" name="Google Shape;389;p40"/>
          <p:cNvSpPr txBox="1"/>
          <p:nvPr>
            <p:ph idx="5" type="subTitle"/>
          </p:nvPr>
        </p:nvSpPr>
        <p:spPr>
          <a:xfrm>
            <a:off x="4982195" y="3781993"/>
            <a:ext cx="28848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90" name="Google Shape;390;p40"/>
          <p:cNvSpPr txBox="1"/>
          <p:nvPr>
            <p:ph idx="6" type="subTitle"/>
          </p:nvPr>
        </p:nvSpPr>
        <p:spPr>
          <a:xfrm>
            <a:off x="4982195" y="3307390"/>
            <a:ext cx="2884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91" name="Google Shape;391;p40"/>
          <p:cNvSpPr txBox="1"/>
          <p:nvPr>
            <p:ph hasCustomPrompt="1" type="title"/>
          </p:nvPr>
        </p:nvSpPr>
        <p:spPr>
          <a:xfrm>
            <a:off x="1277005" y="808432"/>
            <a:ext cx="3399600" cy="10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2" name="Google Shape;392;p40"/>
          <p:cNvSpPr txBox="1"/>
          <p:nvPr>
            <p:ph hasCustomPrompt="1" idx="7" type="title"/>
          </p:nvPr>
        </p:nvSpPr>
        <p:spPr>
          <a:xfrm>
            <a:off x="1277005" y="2062307"/>
            <a:ext cx="3399600" cy="10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3" name="Google Shape;393;p40"/>
          <p:cNvSpPr txBox="1"/>
          <p:nvPr>
            <p:ph hasCustomPrompt="1" idx="8" type="title"/>
          </p:nvPr>
        </p:nvSpPr>
        <p:spPr>
          <a:xfrm>
            <a:off x="1277005" y="3316182"/>
            <a:ext cx="3399600" cy="10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4" name="Google Shape;394;p40"/>
          <p:cNvSpPr/>
          <p:nvPr/>
        </p:nvSpPr>
        <p:spPr>
          <a:xfrm rot="10800000">
            <a:off x="7622444" y="1413672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95" name="Google Shape;395;p40"/>
          <p:cNvSpPr/>
          <p:nvPr/>
        </p:nvSpPr>
        <p:spPr>
          <a:xfrm flipH="1" rot="-5400000">
            <a:off x="2232680" y="1986569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0"/>
          <p:cNvSpPr/>
          <p:nvPr/>
        </p:nvSpPr>
        <p:spPr>
          <a:xfrm>
            <a:off x="-3" y="-14222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97" name="Google Shape;397;p40"/>
          <p:cNvSpPr/>
          <p:nvPr/>
        </p:nvSpPr>
        <p:spPr>
          <a:xfrm flipH="1" rot="5400000">
            <a:off x="6240142" y="-195743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6" y="-14230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0" name="Google Shape;30;p5"/>
          <p:cNvSpPr/>
          <p:nvPr/>
        </p:nvSpPr>
        <p:spPr>
          <a:xfrm flipH="1" rot="5400000">
            <a:off x="5966373" y="-2141455"/>
            <a:ext cx="815728" cy="509862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5"/>
          <p:cNvSpPr/>
          <p:nvPr/>
        </p:nvSpPr>
        <p:spPr>
          <a:xfrm rot="10800000">
            <a:off x="8130445" y="2658991"/>
            <a:ext cx="1013555" cy="248451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2" name="Google Shape;32;p5"/>
          <p:cNvSpPr/>
          <p:nvPr/>
        </p:nvSpPr>
        <p:spPr>
          <a:xfrm flipH="1" rot="-5400000">
            <a:off x="2426014" y="2097796"/>
            <a:ext cx="840148" cy="5251264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714050" y="2012600"/>
            <a:ext cx="4494300" cy="10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6202850" y="1479150"/>
            <a:ext cx="2215200" cy="11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subTitle"/>
          </p:nvPr>
        </p:nvSpPr>
        <p:spPr>
          <a:xfrm>
            <a:off x="6214750" y="3426000"/>
            <a:ext cx="2215200" cy="11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3" type="subTitle"/>
          </p:nvPr>
        </p:nvSpPr>
        <p:spPr>
          <a:xfrm>
            <a:off x="6202850" y="1031413"/>
            <a:ext cx="22152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4" type="subTitle"/>
          </p:nvPr>
        </p:nvSpPr>
        <p:spPr>
          <a:xfrm>
            <a:off x="6214750" y="2978263"/>
            <a:ext cx="22152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1"/>
          <p:cNvSpPr txBox="1"/>
          <p:nvPr>
            <p:ph hasCustomPrompt="1" type="title"/>
          </p:nvPr>
        </p:nvSpPr>
        <p:spPr>
          <a:xfrm>
            <a:off x="2128200" y="1380288"/>
            <a:ext cx="60939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0" name="Google Shape;400;p41"/>
          <p:cNvSpPr txBox="1"/>
          <p:nvPr>
            <p:ph idx="1" type="subTitle"/>
          </p:nvPr>
        </p:nvSpPr>
        <p:spPr>
          <a:xfrm>
            <a:off x="2128200" y="3343803"/>
            <a:ext cx="5719500" cy="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1" name="Google Shape;401;p41"/>
          <p:cNvSpPr/>
          <p:nvPr/>
        </p:nvSpPr>
        <p:spPr>
          <a:xfrm>
            <a:off x="-35100" y="-14225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02" name="Google Shape;402;p41"/>
          <p:cNvSpPr/>
          <p:nvPr/>
        </p:nvSpPr>
        <p:spPr>
          <a:xfrm flipH="1" rot="5400000">
            <a:off x="5244578" y="-2727474"/>
            <a:ext cx="1038950" cy="6493898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1"/>
          <p:cNvSpPr/>
          <p:nvPr/>
        </p:nvSpPr>
        <p:spPr>
          <a:xfrm flipH="1" rot="5400019">
            <a:off x="5139732" y="1140186"/>
            <a:ext cx="2340773" cy="57379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ONLY_2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/>
          <p:nvPr>
            <p:ph type="title"/>
          </p:nvPr>
        </p:nvSpPr>
        <p:spPr>
          <a:xfrm>
            <a:off x="720000" y="2012300"/>
            <a:ext cx="300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6" name="Google Shape;406;p42"/>
          <p:cNvSpPr txBox="1"/>
          <p:nvPr>
            <p:ph idx="1" type="subTitle"/>
          </p:nvPr>
        </p:nvSpPr>
        <p:spPr>
          <a:xfrm>
            <a:off x="3775550" y="3258575"/>
            <a:ext cx="4592400" cy="11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7" name="Google Shape;407;p42"/>
          <p:cNvSpPr/>
          <p:nvPr/>
        </p:nvSpPr>
        <p:spPr>
          <a:xfrm rot="10800000">
            <a:off x="7622444" y="1413672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08" name="Google Shape;408;p42"/>
          <p:cNvSpPr/>
          <p:nvPr/>
        </p:nvSpPr>
        <p:spPr>
          <a:xfrm flipH="1" rot="-5400000">
            <a:off x="2232680" y="1986569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2"/>
          <p:cNvSpPr/>
          <p:nvPr/>
        </p:nvSpPr>
        <p:spPr>
          <a:xfrm>
            <a:off x="-3" y="-14222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10" name="Google Shape;410;p42"/>
          <p:cNvSpPr/>
          <p:nvPr/>
        </p:nvSpPr>
        <p:spPr>
          <a:xfrm flipH="1" rot="5400000">
            <a:off x="6240142" y="-195743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ONE_COLUMN_TEXT_1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3"/>
          <p:cNvSpPr txBox="1"/>
          <p:nvPr>
            <p:ph idx="1" type="body"/>
          </p:nvPr>
        </p:nvSpPr>
        <p:spPr>
          <a:xfrm>
            <a:off x="720000" y="1770600"/>
            <a:ext cx="45828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413" name="Google Shape;413;p43"/>
          <p:cNvSpPr txBox="1"/>
          <p:nvPr>
            <p:ph type="title"/>
          </p:nvPr>
        </p:nvSpPr>
        <p:spPr>
          <a:xfrm>
            <a:off x="720000" y="445025"/>
            <a:ext cx="4047300" cy="10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14" name="Google Shape;414;p43"/>
          <p:cNvSpPr/>
          <p:nvPr/>
        </p:nvSpPr>
        <p:spPr>
          <a:xfrm flipH="1">
            <a:off x="-3" y="1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3"/>
          <p:cNvSpPr/>
          <p:nvPr/>
        </p:nvSpPr>
        <p:spPr>
          <a:xfrm flipH="1" rot="-5400000">
            <a:off x="1552043" y="3546695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SECTION_TITLE_AND_DESCRIPTION_1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 txBox="1"/>
          <p:nvPr>
            <p:ph type="title"/>
          </p:nvPr>
        </p:nvSpPr>
        <p:spPr>
          <a:xfrm flipH="1">
            <a:off x="3997800" y="1106144"/>
            <a:ext cx="4045200" cy="14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8" name="Google Shape;418;p44"/>
          <p:cNvSpPr txBox="1"/>
          <p:nvPr>
            <p:ph idx="1" type="subTitle"/>
          </p:nvPr>
        </p:nvSpPr>
        <p:spPr>
          <a:xfrm flipH="1">
            <a:off x="3997800" y="2846056"/>
            <a:ext cx="4045200" cy="11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19" name="Google Shape;419;p44"/>
          <p:cNvSpPr/>
          <p:nvPr/>
        </p:nvSpPr>
        <p:spPr>
          <a:xfrm flipH="1">
            <a:off x="7821346" y="-14225"/>
            <a:ext cx="1322654" cy="3242287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20" name="Google Shape;420;p44"/>
          <p:cNvSpPr/>
          <p:nvPr/>
        </p:nvSpPr>
        <p:spPr>
          <a:xfrm rot="5400000">
            <a:off x="6240142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SECTION_TITLE_AND_DESCRIPTION_1_1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5"/>
          <p:cNvSpPr txBox="1"/>
          <p:nvPr>
            <p:ph type="title"/>
          </p:nvPr>
        </p:nvSpPr>
        <p:spPr>
          <a:xfrm>
            <a:off x="821825" y="1159250"/>
            <a:ext cx="4273200" cy="142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3" name="Google Shape;423;p45"/>
          <p:cNvSpPr txBox="1"/>
          <p:nvPr>
            <p:ph idx="1" type="subTitle"/>
          </p:nvPr>
        </p:nvSpPr>
        <p:spPr>
          <a:xfrm>
            <a:off x="821825" y="2792950"/>
            <a:ext cx="4273200" cy="11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24" name="Google Shape;424;p45"/>
          <p:cNvSpPr/>
          <p:nvPr/>
        </p:nvSpPr>
        <p:spPr>
          <a:xfrm>
            <a:off x="0" y="0"/>
            <a:ext cx="1392011" cy="3412198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25" name="Google Shape;425;p45"/>
          <p:cNvSpPr/>
          <p:nvPr/>
        </p:nvSpPr>
        <p:spPr>
          <a:xfrm rot="-5400000">
            <a:off x="946933" y="2880357"/>
            <a:ext cx="1322654" cy="3242287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SECTION_TITLE_AND_DESCRIPTION_1_2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6"/>
          <p:cNvSpPr txBox="1"/>
          <p:nvPr>
            <p:ph type="title"/>
          </p:nvPr>
        </p:nvSpPr>
        <p:spPr>
          <a:xfrm>
            <a:off x="720000" y="1920600"/>
            <a:ext cx="3510300" cy="13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8" name="Google Shape;428;p46"/>
          <p:cNvSpPr txBox="1"/>
          <p:nvPr>
            <p:ph idx="1" type="subTitle"/>
          </p:nvPr>
        </p:nvSpPr>
        <p:spPr>
          <a:xfrm>
            <a:off x="4330800" y="2019900"/>
            <a:ext cx="4093200" cy="11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29" name="Google Shape;429;p46"/>
          <p:cNvSpPr/>
          <p:nvPr/>
        </p:nvSpPr>
        <p:spPr>
          <a:xfrm rot="10800000">
            <a:off x="7821346" y="1901214"/>
            <a:ext cx="1322654" cy="3242287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30" name="Google Shape;430;p46"/>
          <p:cNvSpPr/>
          <p:nvPr/>
        </p:nvSpPr>
        <p:spPr>
          <a:xfrm flipH="1" rot="5400000">
            <a:off x="6240142" y="-195743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6"/>
          <p:cNvSpPr/>
          <p:nvPr/>
        </p:nvSpPr>
        <p:spPr>
          <a:xfrm>
            <a:off x="0" y="-14226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32" name="Google Shape;432;p46"/>
          <p:cNvSpPr/>
          <p:nvPr/>
        </p:nvSpPr>
        <p:spPr>
          <a:xfrm flipH="1" rot="-5400000">
            <a:off x="2163658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SECTION_TITLE_AND_DESCRIPTION_1_3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/>
          <p:nvPr>
            <p:ph type="title"/>
          </p:nvPr>
        </p:nvSpPr>
        <p:spPr>
          <a:xfrm>
            <a:off x="720000" y="1575963"/>
            <a:ext cx="4597200" cy="7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5" name="Google Shape;435;p47"/>
          <p:cNvSpPr txBox="1"/>
          <p:nvPr>
            <p:ph idx="1" type="subTitle"/>
          </p:nvPr>
        </p:nvSpPr>
        <p:spPr>
          <a:xfrm>
            <a:off x="720000" y="2585638"/>
            <a:ext cx="4597200" cy="9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36" name="Google Shape;436;p47"/>
          <p:cNvSpPr/>
          <p:nvPr/>
        </p:nvSpPr>
        <p:spPr>
          <a:xfrm rot="-5400000">
            <a:off x="940493" y="2873913"/>
            <a:ext cx="1322654" cy="3242287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37" name="Google Shape;437;p47"/>
          <p:cNvSpPr/>
          <p:nvPr/>
        </p:nvSpPr>
        <p:spPr>
          <a:xfrm flipH="1" rot="5400000">
            <a:off x="2260152" y="-2298819"/>
            <a:ext cx="860950" cy="538128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TITLE_ONLY_2_1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8"/>
          <p:cNvSpPr txBox="1"/>
          <p:nvPr>
            <p:ph type="title"/>
          </p:nvPr>
        </p:nvSpPr>
        <p:spPr>
          <a:xfrm flipH="1">
            <a:off x="5429075" y="2012300"/>
            <a:ext cx="294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0" name="Google Shape;440;p48"/>
          <p:cNvSpPr txBox="1"/>
          <p:nvPr>
            <p:ph idx="1" type="subTitle"/>
          </p:nvPr>
        </p:nvSpPr>
        <p:spPr>
          <a:xfrm flipH="1">
            <a:off x="722624" y="3258575"/>
            <a:ext cx="4592400" cy="11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41" name="Google Shape;441;p48"/>
          <p:cNvSpPr/>
          <p:nvPr/>
        </p:nvSpPr>
        <p:spPr>
          <a:xfrm flipH="1">
            <a:off x="7630773" y="-14226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42" name="Google Shape;442;p48"/>
          <p:cNvSpPr/>
          <p:nvPr/>
        </p:nvSpPr>
        <p:spPr>
          <a:xfrm rot="-5400000">
            <a:off x="2228122" y="-2300328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8"/>
          <p:cNvSpPr/>
          <p:nvPr/>
        </p:nvSpPr>
        <p:spPr>
          <a:xfrm flipH="1" rot="10800000">
            <a:off x="-17449" y="1213334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44" name="Google Shape;444;p48"/>
          <p:cNvSpPr/>
          <p:nvPr/>
        </p:nvSpPr>
        <p:spPr>
          <a:xfrm rot="5400000">
            <a:off x="6235583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TITLE_ONLY_3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7" name="Google Shape;447;p49"/>
          <p:cNvSpPr/>
          <p:nvPr/>
        </p:nvSpPr>
        <p:spPr>
          <a:xfrm flipH="1" rot="10800000">
            <a:off x="-3" y="3126631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9"/>
          <p:cNvSpPr/>
          <p:nvPr/>
        </p:nvSpPr>
        <p:spPr>
          <a:xfrm flipH="1" rot="5400000">
            <a:off x="1876942" y="-1156930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9"/>
          <p:cNvSpPr/>
          <p:nvPr/>
        </p:nvSpPr>
        <p:spPr>
          <a:xfrm>
            <a:off x="8005559" y="1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9"/>
          <p:cNvSpPr/>
          <p:nvPr/>
        </p:nvSpPr>
        <p:spPr>
          <a:xfrm rot="5400000">
            <a:off x="7151267" y="3546695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9"/>
          <p:cNvSpPr txBox="1"/>
          <p:nvPr>
            <p:ph idx="1" type="subTitle"/>
          </p:nvPr>
        </p:nvSpPr>
        <p:spPr>
          <a:xfrm>
            <a:off x="718550" y="1263975"/>
            <a:ext cx="77055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5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 txBox="1"/>
          <p:nvPr>
            <p:ph type="ctrTitle"/>
          </p:nvPr>
        </p:nvSpPr>
        <p:spPr>
          <a:xfrm flipH="1">
            <a:off x="4366200" y="641125"/>
            <a:ext cx="38292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54" name="Google Shape;454;p50"/>
          <p:cNvSpPr txBox="1"/>
          <p:nvPr>
            <p:ph idx="1" type="subTitle"/>
          </p:nvPr>
        </p:nvSpPr>
        <p:spPr>
          <a:xfrm flipH="1">
            <a:off x="4366200" y="1628125"/>
            <a:ext cx="38292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b="1" sz="2000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455" name="Google Shape;455;p50"/>
          <p:cNvSpPr/>
          <p:nvPr/>
        </p:nvSpPr>
        <p:spPr>
          <a:xfrm flipH="1">
            <a:off x="8321231" y="-14219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0"/>
          <p:cNvSpPr/>
          <p:nvPr/>
        </p:nvSpPr>
        <p:spPr>
          <a:xfrm flipH="1" rot="5400000">
            <a:off x="5939576" y="-1156930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0"/>
          <p:cNvSpPr/>
          <p:nvPr/>
        </p:nvSpPr>
        <p:spPr>
          <a:xfrm flipH="1" rot="10800000">
            <a:off x="7748495" y="3351404"/>
            <a:ext cx="1395473" cy="1792080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0"/>
          <p:cNvSpPr/>
          <p:nvPr/>
        </p:nvSpPr>
        <p:spPr>
          <a:xfrm flipH="1" rot="-5400000">
            <a:off x="5175276" y="3561508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0"/>
          <p:cNvSpPr txBox="1"/>
          <p:nvPr>
            <p:ph idx="2" type="subTitle"/>
          </p:nvPr>
        </p:nvSpPr>
        <p:spPr>
          <a:xfrm flipH="1">
            <a:off x="4366200" y="2309775"/>
            <a:ext cx="38292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0" name="Google Shape;460;p50"/>
          <p:cNvSpPr txBox="1"/>
          <p:nvPr/>
        </p:nvSpPr>
        <p:spPr>
          <a:xfrm>
            <a:off x="4366200" y="3677988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rPr>
              <a:t>CREDITS: </a:t>
            </a:r>
            <a:r>
              <a:rPr lang="en" sz="10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rPr>
              <a:t>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Courier Prime"/>
                <a:ea typeface="Courier Prime"/>
                <a:cs typeface="Courier Prime"/>
                <a:sym typeface="Courier Prime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rPr>
              <a:t>, and includes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Courier Prime"/>
                <a:ea typeface="Courier Prime"/>
                <a:cs typeface="Courier Prime"/>
                <a:sym typeface="Courier Prim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rPr>
              <a:t>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Courier Prime"/>
                <a:ea typeface="Courier Prime"/>
                <a:cs typeface="Courier Prime"/>
                <a:sym typeface="Courier Prim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Courier Prime"/>
              <a:ea typeface="Courier Prime"/>
              <a:cs typeface="Courier Prime"/>
              <a:sym typeface="Courier Prim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" name="Google Shape;40;p6"/>
          <p:cNvSpPr/>
          <p:nvPr/>
        </p:nvSpPr>
        <p:spPr>
          <a:xfrm flipH="1" rot="10800000">
            <a:off x="-3" y="3126631"/>
            <a:ext cx="822769" cy="201686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6"/>
          <p:cNvSpPr/>
          <p:nvPr/>
        </p:nvSpPr>
        <p:spPr>
          <a:xfrm flipH="1" rot="5400000">
            <a:off x="1876942" y="-1156930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8005559" y="1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6"/>
          <p:cNvSpPr/>
          <p:nvPr/>
        </p:nvSpPr>
        <p:spPr>
          <a:xfrm rot="5400000">
            <a:off x="7151267" y="3546695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1"/>
          <p:cNvSpPr/>
          <p:nvPr/>
        </p:nvSpPr>
        <p:spPr>
          <a:xfrm rot="10800000">
            <a:off x="7094776" y="70195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63" name="Google Shape;463;p51"/>
          <p:cNvSpPr/>
          <p:nvPr/>
        </p:nvSpPr>
        <p:spPr>
          <a:xfrm flipH="1" rot="-5400000">
            <a:off x="2860471" y="1398901"/>
            <a:ext cx="1038950" cy="6493898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1"/>
          <p:cNvSpPr/>
          <p:nvPr/>
        </p:nvSpPr>
        <p:spPr>
          <a:xfrm flipH="1" rot="-5399986">
            <a:off x="2202321" y="-2251640"/>
            <a:ext cx="3083298" cy="7558129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/>
          <p:nvPr/>
        </p:nvSpPr>
        <p:spPr>
          <a:xfrm rot="10800000">
            <a:off x="7622444" y="1413672"/>
            <a:ext cx="1521556" cy="3729830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67" name="Google Shape;467;p52"/>
          <p:cNvSpPr/>
          <p:nvPr/>
        </p:nvSpPr>
        <p:spPr>
          <a:xfrm flipH="1" rot="-5400000">
            <a:off x="2232680" y="1986569"/>
            <a:ext cx="870823" cy="5443035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2"/>
          <p:cNvSpPr/>
          <p:nvPr/>
        </p:nvSpPr>
        <p:spPr>
          <a:xfrm>
            <a:off x="-3" y="-14222"/>
            <a:ext cx="1603325" cy="3930164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69" name="Google Shape;469;p52"/>
          <p:cNvSpPr/>
          <p:nvPr/>
        </p:nvSpPr>
        <p:spPr>
          <a:xfrm flipH="1" rot="5400000">
            <a:off x="6240142" y="-195743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" type="body"/>
          </p:nvPr>
        </p:nvSpPr>
        <p:spPr>
          <a:xfrm>
            <a:off x="4090800" y="1770600"/>
            <a:ext cx="45828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4090800" y="445025"/>
            <a:ext cx="4047300" cy="9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7" name="Google Shape;47;p7"/>
          <p:cNvSpPr/>
          <p:nvPr/>
        </p:nvSpPr>
        <p:spPr>
          <a:xfrm>
            <a:off x="8005548" y="1"/>
            <a:ext cx="1138452" cy="1462033"/>
          </a:xfrm>
          <a:custGeom>
            <a:rect b="b" l="l" r="r" t="t"/>
            <a:pathLst>
              <a:path extrusionOk="0" h="8653" w="6738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7"/>
          <p:cNvSpPr/>
          <p:nvPr/>
        </p:nvSpPr>
        <p:spPr>
          <a:xfrm rot="5400000">
            <a:off x="7151256" y="3546695"/>
            <a:ext cx="440699" cy="275456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2070075" y="1400550"/>
            <a:ext cx="5004000" cy="234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" name="Google Shape;51;p8"/>
          <p:cNvSpPr/>
          <p:nvPr/>
        </p:nvSpPr>
        <p:spPr>
          <a:xfrm>
            <a:off x="-2" y="-14223"/>
            <a:ext cx="2084323" cy="5109355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 flipH="1" rot="5400000">
            <a:off x="5157126" y="-2727472"/>
            <a:ext cx="1038950" cy="6493898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8"/>
          <p:cNvSpPr/>
          <p:nvPr/>
        </p:nvSpPr>
        <p:spPr>
          <a:xfrm flipH="1" rot="5400013">
            <a:off x="3476373" y="-526944"/>
            <a:ext cx="3306846" cy="810614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1101000" y="592650"/>
            <a:ext cx="4045200" cy="267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1101000" y="3359563"/>
            <a:ext cx="4045200" cy="11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/>
        </p:nvSpPr>
        <p:spPr>
          <a:xfrm>
            <a:off x="0" y="-14225"/>
            <a:ext cx="1322654" cy="3242287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8" name="Google Shape;58;p9"/>
          <p:cNvSpPr/>
          <p:nvPr/>
        </p:nvSpPr>
        <p:spPr>
          <a:xfrm flipH="1" rot="-5400000">
            <a:off x="2163658" y="2460094"/>
            <a:ext cx="740200" cy="46266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720000" y="1686600"/>
            <a:ext cx="2438100" cy="177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8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</a:lstStyle>
          <a:p/>
        </p:txBody>
      </p:sp>
      <p:sp>
        <p:nvSpPr>
          <p:cNvPr id="61" name="Google Shape;61;p10"/>
          <p:cNvSpPr/>
          <p:nvPr/>
        </p:nvSpPr>
        <p:spPr>
          <a:xfrm rot="10800000">
            <a:off x="7163701" y="190011"/>
            <a:ext cx="2021070" cy="4954311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2" name="Google Shape;62;p10"/>
          <p:cNvSpPr/>
          <p:nvPr/>
        </p:nvSpPr>
        <p:spPr>
          <a:xfrm rot="-5400000">
            <a:off x="1890842" y="-1875782"/>
            <a:ext cx="709098" cy="4432216"/>
          </a:xfrm>
          <a:custGeom>
            <a:rect b="b" l="l" r="r" t="t"/>
            <a:pathLst>
              <a:path extrusionOk="0" h="14026" w="2244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0"/>
          <p:cNvSpPr/>
          <p:nvPr/>
        </p:nvSpPr>
        <p:spPr>
          <a:xfrm rot="-5400000">
            <a:off x="1240399" y="2121880"/>
            <a:ext cx="1786097" cy="4378293"/>
          </a:xfrm>
          <a:custGeom>
            <a:rect b="b" l="l" r="r" t="t"/>
            <a:pathLst>
              <a:path extrusionOk="0" h="12572" w="5129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2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b="1" sz="3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Cky2rQCJpvj_5RV4kl3p-tjiET2dBrgI/view" TargetMode="External"/><Relationship Id="rId4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Cky2rQCJpvj_5RV4kl3p-tjiET2dBrgI/view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12.xml"/><Relationship Id="rId4" Type="http://schemas.openxmlformats.org/officeDocument/2006/relationships/slide" Target="/ppt/slides/slide12.xml"/><Relationship Id="rId5" Type="http://schemas.openxmlformats.org/officeDocument/2006/relationships/slide" Target="/ppt/slides/slide4.xml"/><Relationship Id="rId6" Type="http://schemas.openxmlformats.org/officeDocument/2006/relationships/slide" Target="/ppt/slides/slide4.xml"/><Relationship Id="rId7" Type="http://schemas.openxmlformats.org/officeDocument/2006/relationships/slide" Target="/ppt/slides/slide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3"/>
          <p:cNvSpPr txBox="1"/>
          <p:nvPr>
            <p:ph type="ctrTitle"/>
          </p:nvPr>
        </p:nvSpPr>
        <p:spPr>
          <a:xfrm>
            <a:off x="720000" y="963938"/>
            <a:ext cx="5435400" cy="24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FASHION &amp; </a:t>
            </a:r>
            <a:r>
              <a:rPr lang="en">
                <a:solidFill>
                  <a:schemeClr val="accent1"/>
                </a:solidFill>
              </a:rPr>
              <a:t>DESIGN</a:t>
            </a:r>
            <a:r>
              <a:rPr lang="en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</a:t>
            </a:r>
            <a:endParaRPr/>
          </a:p>
        </p:txBody>
      </p:sp>
      <p:grpSp>
        <p:nvGrpSpPr>
          <p:cNvPr id="475" name="Google Shape;475;p53"/>
          <p:cNvGrpSpPr/>
          <p:nvPr/>
        </p:nvGrpSpPr>
        <p:grpSpPr>
          <a:xfrm>
            <a:off x="5485510" y="-15659"/>
            <a:ext cx="3658530" cy="5174803"/>
            <a:chOff x="5485510" y="-15659"/>
            <a:chExt cx="3658530" cy="5174803"/>
          </a:xfrm>
        </p:grpSpPr>
        <p:sp>
          <p:nvSpPr>
            <p:cNvPr id="476" name="Google Shape;476;p53"/>
            <p:cNvSpPr/>
            <p:nvPr/>
          </p:nvSpPr>
          <p:spPr>
            <a:xfrm>
              <a:off x="5485510" y="-15659"/>
              <a:ext cx="3658530" cy="5174803"/>
            </a:xfrm>
            <a:custGeom>
              <a:rect b="b" l="l" r="r" t="t"/>
              <a:pathLst>
                <a:path extrusionOk="0" h="26784" w="18936">
                  <a:moveTo>
                    <a:pt x="1" y="1"/>
                  </a:moveTo>
                  <a:lnTo>
                    <a:pt x="1" y="26784"/>
                  </a:lnTo>
                  <a:lnTo>
                    <a:pt x="18935" y="26784"/>
                  </a:lnTo>
                  <a:lnTo>
                    <a:pt x="189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53"/>
            <p:cNvSpPr/>
            <p:nvPr/>
          </p:nvSpPr>
          <p:spPr>
            <a:xfrm>
              <a:off x="7695728" y="-15659"/>
              <a:ext cx="1448265" cy="1478405"/>
            </a:xfrm>
            <a:custGeom>
              <a:rect b="b" l="l" r="r" t="t"/>
              <a:pathLst>
                <a:path extrusionOk="0" h="7652" w="7496">
                  <a:moveTo>
                    <a:pt x="0" y="1"/>
                  </a:moveTo>
                  <a:cubicBezTo>
                    <a:pt x="0" y="1"/>
                    <a:pt x="219" y="2544"/>
                    <a:pt x="3509" y="3115"/>
                  </a:cubicBezTo>
                  <a:cubicBezTo>
                    <a:pt x="7284" y="3774"/>
                    <a:pt x="7487" y="7064"/>
                    <a:pt x="7495" y="7582"/>
                  </a:cubicBezTo>
                  <a:lnTo>
                    <a:pt x="7495" y="7582"/>
                  </a:lnTo>
                  <a:lnTo>
                    <a:pt x="7495" y="1"/>
                  </a:lnTo>
                  <a:close/>
                  <a:moveTo>
                    <a:pt x="7495" y="7582"/>
                  </a:moveTo>
                  <a:lnTo>
                    <a:pt x="7495" y="7651"/>
                  </a:lnTo>
                  <a:cubicBezTo>
                    <a:pt x="7495" y="7651"/>
                    <a:pt x="7496" y="7627"/>
                    <a:pt x="7495" y="75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53"/>
            <p:cNvSpPr/>
            <p:nvPr/>
          </p:nvSpPr>
          <p:spPr>
            <a:xfrm>
              <a:off x="6363994" y="1322066"/>
              <a:ext cx="2697721" cy="2699847"/>
            </a:xfrm>
            <a:custGeom>
              <a:rect b="b" l="l" r="r" t="t"/>
              <a:pathLst>
                <a:path extrusionOk="0" h="13974" w="13963">
                  <a:moveTo>
                    <a:pt x="6987" y="1"/>
                  </a:moveTo>
                  <a:cubicBezTo>
                    <a:pt x="3125" y="1"/>
                    <a:pt x="0" y="3136"/>
                    <a:pt x="0" y="6987"/>
                  </a:cubicBezTo>
                  <a:cubicBezTo>
                    <a:pt x="0" y="10849"/>
                    <a:pt x="3125" y="13973"/>
                    <a:pt x="6987" y="13973"/>
                  </a:cubicBezTo>
                  <a:cubicBezTo>
                    <a:pt x="10838" y="13973"/>
                    <a:pt x="13963" y="10849"/>
                    <a:pt x="13963" y="6987"/>
                  </a:cubicBezTo>
                  <a:cubicBezTo>
                    <a:pt x="13963" y="3136"/>
                    <a:pt x="10838" y="1"/>
                    <a:pt x="69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53"/>
            <p:cNvSpPr/>
            <p:nvPr/>
          </p:nvSpPr>
          <p:spPr>
            <a:xfrm>
              <a:off x="6185477" y="2988813"/>
              <a:ext cx="607823" cy="611880"/>
            </a:xfrm>
            <a:custGeom>
              <a:rect b="b" l="l" r="r" t="t"/>
              <a:pathLst>
                <a:path extrusionOk="0" h="3167" w="3146">
                  <a:moveTo>
                    <a:pt x="1579" y="0"/>
                  </a:moveTo>
                  <a:cubicBezTo>
                    <a:pt x="707" y="0"/>
                    <a:pt x="1" y="716"/>
                    <a:pt x="1" y="1588"/>
                  </a:cubicBezTo>
                  <a:cubicBezTo>
                    <a:pt x="1" y="2460"/>
                    <a:pt x="707" y="3166"/>
                    <a:pt x="1579" y="3166"/>
                  </a:cubicBezTo>
                  <a:cubicBezTo>
                    <a:pt x="2440" y="3166"/>
                    <a:pt x="3146" y="2460"/>
                    <a:pt x="3146" y="1588"/>
                  </a:cubicBezTo>
                  <a:cubicBezTo>
                    <a:pt x="3146" y="716"/>
                    <a:pt x="2440" y="0"/>
                    <a:pt x="1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53"/>
            <p:cNvSpPr/>
            <p:nvPr/>
          </p:nvSpPr>
          <p:spPr>
            <a:xfrm>
              <a:off x="6231652" y="3658642"/>
              <a:ext cx="1751210" cy="1500430"/>
            </a:xfrm>
            <a:custGeom>
              <a:rect b="b" l="l" r="r" t="t"/>
              <a:pathLst>
                <a:path extrusionOk="0" h="7766" w="9064">
                  <a:moveTo>
                    <a:pt x="8170" y="1"/>
                  </a:moveTo>
                  <a:lnTo>
                    <a:pt x="2720" y="530"/>
                  </a:lnTo>
                  <a:lnTo>
                    <a:pt x="0" y="7766"/>
                  </a:lnTo>
                  <a:lnTo>
                    <a:pt x="8150" y="7766"/>
                  </a:lnTo>
                  <a:cubicBezTo>
                    <a:pt x="8575" y="5492"/>
                    <a:pt x="9063" y="2492"/>
                    <a:pt x="8793" y="1620"/>
                  </a:cubicBezTo>
                  <a:cubicBezTo>
                    <a:pt x="8346" y="167"/>
                    <a:pt x="8170" y="1"/>
                    <a:pt x="8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53"/>
            <p:cNvSpPr/>
            <p:nvPr/>
          </p:nvSpPr>
          <p:spPr>
            <a:xfrm>
              <a:off x="5708271" y="2525517"/>
              <a:ext cx="521654" cy="588502"/>
            </a:xfrm>
            <a:custGeom>
              <a:rect b="b" l="l" r="r" t="t"/>
              <a:pathLst>
                <a:path extrusionOk="0" h="3046" w="2700">
                  <a:moveTo>
                    <a:pt x="1567" y="0"/>
                  </a:moveTo>
                  <a:cubicBezTo>
                    <a:pt x="1443" y="0"/>
                    <a:pt x="208" y="664"/>
                    <a:pt x="104" y="768"/>
                  </a:cubicBezTo>
                  <a:cubicBezTo>
                    <a:pt x="0" y="872"/>
                    <a:pt x="872" y="2980"/>
                    <a:pt x="1080" y="3042"/>
                  </a:cubicBezTo>
                  <a:cubicBezTo>
                    <a:pt x="1087" y="3044"/>
                    <a:pt x="1098" y="3046"/>
                    <a:pt x="1110" y="3046"/>
                  </a:cubicBezTo>
                  <a:cubicBezTo>
                    <a:pt x="1375" y="3046"/>
                    <a:pt x="2699" y="2554"/>
                    <a:pt x="2699" y="2554"/>
                  </a:cubicBezTo>
                  <a:cubicBezTo>
                    <a:pt x="2699" y="2554"/>
                    <a:pt x="2398" y="592"/>
                    <a:pt x="1962" y="166"/>
                  </a:cubicBezTo>
                  <a:cubicBezTo>
                    <a:pt x="1962" y="166"/>
                    <a:pt x="1703" y="0"/>
                    <a:pt x="1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53"/>
            <p:cNvSpPr/>
            <p:nvPr/>
          </p:nvSpPr>
          <p:spPr>
            <a:xfrm>
              <a:off x="6059124" y="1692240"/>
              <a:ext cx="1783282" cy="2478241"/>
            </a:xfrm>
            <a:custGeom>
              <a:rect b="b" l="l" r="r" t="t"/>
              <a:pathLst>
                <a:path extrusionOk="0" h="12827" w="9230">
                  <a:moveTo>
                    <a:pt x="3407" y="1"/>
                  </a:moveTo>
                  <a:cubicBezTo>
                    <a:pt x="2873" y="1"/>
                    <a:pt x="2344" y="91"/>
                    <a:pt x="1911" y="244"/>
                  </a:cubicBezTo>
                  <a:cubicBezTo>
                    <a:pt x="1651" y="338"/>
                    <a:pt x="1433" y="462"/>
                    <a:pt x="1267" y="587"/>
                  </a:cubicBezTo>
                  <a:cubicBezTo>
                    <a:pt x="406" y="1272"/>
                    <a:pt x="0" y="2871"/>
                    <a:pt x="32" y="3203"/>
                  </a:cubicBezTo>
                  <a:cubicBezTo>
                    <a:pt x="63" y="3452"/>
                    <a:pt x="250" y="3919"/>
                    <a:pt x="333" y="4126"/>
                  </a:cubicBezTo>
                  <a:cubicBezTo>
                    <a:pt x="353" y="4179"/>
                    <a:pt x="374" y="4220"/>
                    <a:pt x="374" y="4220"/>
                  </a:cubicBezTo>
                  <a:cubicBezTo>
                    <a:pt x="374" y="4220"/>
                    <a:pt x="353" y="4396"/>
                    <a:pt x="333" y="4645"/>
                  </a:cubicBezTo>
                  <a:cubicBezTo>
                    <a:pt x="323" y="4770"/>
                    <a:pt x="302" y="4915"/>
                    <a:pt x="291" y="5071"/>
                  </a:cubicBezTo>
                  <a:cubicBezTo>
                    <a:pt x="240" y="5455"/>
                    <a:pt x="187" y="5881"/>
                    <a:pt x="125" y="6099"/>
                  </a:cubicBezTo>
                  <a:cubicBezTo>
                    <a:pt x="83" y="6255"/>
                    <a:pt x="94" y="6379"/>
                    <a:pt x="125" y="6472"/>
                  </a:cubicBezTo>
                  <a:cubicBezTo>
                    <a:pt x="193" y="6643"/>
                    <a:pt x="374" y="6723"/>
                    <a:pt x="638" y="6723"/>
                  </a:cubicBezTo>
                  <a:cubicBezTo>
                    <a:pt x="695" y="6723"/>
                    <a:pt x="756" y="6719"/>
                    <a:pt x="821" y="6711"/>
                  </a:cubicBezTo>
                  <a:cubicBezTo>
                    <a:pt x="821" y="6711"/>
                    <a:pt x="925" y="6940"/>
                    <a:pt x="955" y="7137"/>
                  </a:cubicBezTo>
                  <a:cubicBezTo>
                    <a:pt x="987" y="7324"/>
                    <a:pt x="987" y="7593"/>
                    <a:pt x="987" y="7593"/>
                  </a:cubicBezTo>
                  <a:cubicBezTo>
                    <a:pt x="976" y="7614"/>
                    <a:pt x="966" y="7635"/>
                    <a:pt x="955" y="7667"/>
                  </a:cubicBezTo>
                  <a:cubicBezTo>
                    <a:pt x="800" y="7999"/>
                    <a:pt x="1278" y="8165"/>
                    <a:pt x="1278" y="8165"/>
                  </a:cubicBezTo>
                  <a:cubicBezTo>
                    <a:pt x="1278" y="8165"/>
                    <a:pt x="1132" y="8352"/>
                    <a:pt x="1153" y="8497"/>
                  </a:cubicBezTo>
                  <a:cubicBezTo>
                    <a:pt x="1195" y="8808"/>
                    <a:pt x="1475" y="8974"/>
                    <a:pt x="1558" y="9026"/>
                  </a:cubicBezTo>
                  <a:cubicBezTo>
                    <a:pt x="1578" y="9037"/>
                    <a:pt x="1589" y="9047"/>
                    <a:pt x="1589" y="9047"/>
                  </a:cubicBezTo>
                  <a:cubicBezTo>
                    <a:pt x="1589" y="9047"/>
                    <a:pt x="1818" y="9400"/>
                    <a:pt x="1931" y="9836"/>
                  </a:cubicBezTo>
                  <a:cubicBezTo>
                    <a:pt x="2014" y="10189"/>
                    <a:pt x="2347" y="10262"/>
                    <a:pt x="2689" y="10262"/>
                  </a:cubicBezTo>
                  <a:cubicBezTo>
                    <a:pt x="3188" y="10262"/>
                    <a:pt x="3665" y="10075"/>
                    <a:pt x="3665" y="10075"/>
                  </a:cubicBezTo>
                  <a:lnTo>
                    <a:pt x="3665" y="10075"/>
                  </a:lnTo>
                  <a:lnTo>
                    <a:pt x="3551" y="11434"/>
                  </a:lnTo>
                  <a:lnTo>
                    <a:pt x="3499" y="11985"/>
                  </a:lnTo>
                  <a:cubicBezTo>
                    <a:pt x="3675" y="12255"/>
                    <a:pt x="3997" y="12431"/>
                    <a:pt x="4298" y="12555"/>
                  </a:cubicBezTo>
                  <a:cubicBezTo>
                    <a:pt x="4704" y="12724"/>
                    <a:pt x="5156" y="12826"/>
                    <a:pt x="5611" y="12826"/>
                  </a:cubicBezTo>
                  <a:cubicBezTo>
                    <a:pt x="5634" y="12826"/>
                    <a:pt x="5656" y="12826"/>
                    <a:pt x="5679" y="12825"/>
                  </a:cubicBezTo>
                  <a:cubicBezTo>
                    <a:pt x="6427" y="12815"/>
                    <a:pt x="7153" y="12576"/>
                    <a:pt x="7838" y="12265"/>
                  </a:cubicBezTo>
                  <a:cubicBezTo>
                    <a:pt x="8367" y="12026"/>
                    <a:pt x="8835" y="11653"/>
                    <a:pt x="9126" y="11134"/>
                  </a:cubicBezTo>
                  <a:cubicBezTo>
                    <a:pt x="9167" y="11071"/>
                    <a:pt x="9198" y="11009"/>
                    <a:pt x="9229" y="10936"/>
                  </a:cubicBezTo>
                  <a:lnTo>
                    <a:pt x="8648" y="8216"/>
                  </a:lnTo>
                  <a:lnTo>
                    <a:pt x="8648" y="8165"/>
                  </a:lnTo>
                  <a:lnTo>
                    <a:pt x="8503" y="7272"/>
                  </a:lnTo>
                  <a:lnTo>
                    <a:pt x="8378" y="6442"/>
                  </a:lnTo>
                  <a:lnTo>
                    <a:pt x="8233" y="5496"/>
                  </a:lnTo>
                  <a:cubicBezTo>
                    <a:pt x="8233" y="5496"/>
                    <a:pt x="8907" y="4708"/>
                    <a:pt x="8586" y="3794"/>
                  </a:cubicBezTo>
                  <a:cubicBezTo>
                    <a:pt x="8377" y="3210"/>
                    <a:pt x="8026" y="3047"/>
                    <a:pt x="7708" y="3047"/>
                  </a:cubicBezTo>
                  <a:cubicBezTo>
                    <a:pt x="7534" y="3047"/>
                    <a:pt x="7371" y="3096"/>
                    <a:pt x="7246" y="3150"/>
                  </a:cubicBezTo>
                  <a:cubicBezTo>
                    <a:pt x="6893" y="3307"/>
                    <a:pt x="6468" y="4012"/>
                    <a:pt x="6468" y="4012"/>
                  </a:cubicBezTo>
                  <a:cubicBezTo>
                    <a:pt x="6468" y="4012"/>
                    <a:pt x="6582" y="1625"/>
                    <a:pt x="5482" y="649"/>
                  </a:cubicBezTo>
                  <a:cubicBezTo>
                    <a:pt x="4960" y="189"/>
                    <a:pt x="4178" y="1"/>
                    <a:pt x="3407" y="1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53"/>
            <p:cNvSpPr/>
            <p:nvPr/>
          </p:nvSpPr>
          <p:spPr>
            <a:xfrm>
              <a:off x="7077871" y="3097199"/>
              <a:ext cx="652260" cy="399934"/>
            </a:xfrm>
            <a:custGeom>
              <a:rect b="b" l="l" r="r" t="t"/>
              <a:pathLst>
                <a:path extrusionOk="0" h="2070" w="3376">
                  <a:moveTo>
                    <a:pt x="3230" y="0"/>
                  </a:moveTo>
                  <a:lnTo>
                    <a:pt x="1" y="1276"/>
                  </a:lnTo>
                  <a:cubicBezTo>
                    <a:pt x="1" y="1276"/>
                    <a:pt x="628" y="2069"/>
                    <a:pt x="1667" y="2069"/>
                  </a:cubicBezTo>
                  <a:cubicBezTo>
                    <a:pt x="1874" y="2069"/>
                    <a:pt x="2098" y="2038"/>
                    <a:pt x="2337" y="1962"/>
                  </a:cubicBezTo>
                  <a:cubicBezTo>
                    <a:pt x="2960" y="1765"/>
                    <a:pt x="3251" y="1350"/>
                    <a:pt x="3375" y="944"/>
                  </a:cubicBezTo>
                  <a:lnTo>
                    <a:pt x="3375" y="893"/>
                  </a:lnTo>
                  <a:lnTo>
                    <a:pt x="3230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53"/>
            <p:cNvSpPr/>
            <p:nvPr/>
          </p:nvSpPr>
          <p:spPr>
            <a:xfrm>
              <a:off x="6805265" y="1896260"/>
              <a:ext cx="469488" cy="1434740"/>
            </a:xfrm>
            <a:custGeom>
              <a:rect b="b" l="l" r="r" t="t"/>
              <a:pathLst>
                <a:path extrusionOk="0" h="7426" w="2430">
                  <a:moveTo>
                    <a:pt x="165" y="0"/>
                  </a:moveTo>
                  <a:cubicBezTo>
                    <a:pt x="89" y="0"/>
                    <a:pt x="32" y="29"/>
                    <a:pt x="0" y="91"/>
                  </a:cubicBezTo>
                  <a:cubicBezTo>
                    <a:pt x="0" y="91"/>
                    <a:pt x="426" y="1773"/>
                    <a:pt x="768" y="2551"/>
                  </a:cubicBezTo>
                  <a:cubicBezTo>
                    <a:pt x="1111" y="3340"/>
                    <a:pt x="1557" y="3185"/>
                    <a:pt x="1568" y="3517"/>
                  </a:cubicBezTo>
                  <a:cubicBezTo>
                    <a:pt x="1578" y="3849"/>
                    <a:pt x="1360" y="4950"/>
                    <a:pt x="1287" y="5665"/>
                  </a:cubicBezTo>
                  <a:cubicBezTo>
                    <a:pt x="1204" y="6392"/>
                    <a:pt x="1174" y="7213"/>
                    <a:pt x="1672" y="7399"/>
                  </a:cubicBezTo>
                  <a:cubicBezTo>
                    <a:pt x="1718" y="7417"/>
                    <a:pt x="1759" y="7425"/>
                    <a:pt x="1793" y="7425"/>
                  </a:cubicBezTo>
                  <a:cubicBezTo>
                    <a:pt x="2116" y="7425"/>
                    <a:pt x="1921" y="6704"/>
                    <a:pt x="1921" y="6704"/>
                  </a:cubicBezTo>
                  <a:cubicBezTo>
                    <a:pt x="1921" y="6704"/>
                    <a:pt x="2429" y="3870"/>
                    <a:pt x="2388" y="2666"/>
                  </a:cubicBezTo>
                  <a:cubicBezTo>
                    <a:pt x="2351" y="1604"/>
                    <a:pt x="732" y="0"/>
                    <a:pt x="165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53"/>
            <p:cNvSpPr/>
            <p:nvPr/>
          </p:nvSpPr>
          <p:spPr>
            <a:xfrm>
              <a:off x="6059124" y="1739188"/>
              <a:ext cx="780355" cy="750408"/>
            </a:xfrm>
            <a:custGeom>
              <a:rect b="b" l="l" r="r" t="t"/>
              <a:pathLst>
                <a:path extrusionOk="0" h="3884" w="4039">
                  <a:moveTo>
                    <a:pt x="1911" y="1"/>
                  </a:moveTo>
                  <a:cubicBezTo>
                    <a:pt x="1651" y="95"/>
                    <a:pt x="1433" y="219"/>
                    <a:pt x="1267" y="344"/>
                  </a:cubicBezTo>
                  <a:cubicBezTo>
                    <a:pt x="406" y="1029"/>
                    <a:pt x="0" y="2628"/>
                    <a:pt x="32" y="2960"/>
                  </a:cubicBezTo>
                  <a:cubicBezTo>
                    <a:pt x="63" y="3209"/>
                    <a:pt x="250" y="3676"/>
                    <a:pt x="333" y="3883"/>
                  </a:cubicBezTo>
                  <a:cubicBezTo>
                    <a:pt x="946" y="3707"/>
                    <a:pt x="2814" y="3147"/>
                    <a:pt x="2866" y="2814"/>
                  </a:cubicBezTo>
                  <a:cubicBezTo>
                    <a:pt x="2939" y="2420"/>
                    <a:pt x="2856" y="1403"/>
                    <a:pt x="2773" y="925"/>
                  </a:cubicBezTo>
                  <a:cubicBezTo>
                    <a:pt x="2758" y="842"/>
                    <a:pt x="2766" y="807"/>
                    <a:pt x="2787" y="807"/>
                  </a:cubicBezTo>
                  <a:cubicBezTo>
                    <a:pt x="2895" y="807"/>
                    <a:pt x="3361" y="1658"/>
                    <a:pt x="3447" y="1942"/>
                  </a:cubicBezTo>
                  <a:cubicBezTo>
                    <a:pt x="3582" y="2409"/>
                    <a:pt x="3613" y="3001"/>
                    <a:pt x="3613" y="3001"/>
                  </a:cubicBezTo>
                  <a:lnTo>
                    <a:pt x="4039" y="2814"/>
                  </a:lnTo>
                  <a:cubicBezTo>
                    <a:pt x="4039" y="2814"/>
                    <a:pt x="3977" y="1216"/>
                    <a:pt x="3375" y="582"/>
                  </a:cubicBezTo>
                  <a:cubicBezTo>
                    <a:pt x="2980" y="167"/>
                    <a:pt x="2316" y="42"/>
                    <a:pt x="1911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53"/>
            <p:cNvSpPr/>
            <p:nvPr/>
          </p:nvSpPr>
          <p:spPr>
            <a:xfrm>
              <a:off x="6175430" y="2284015"/>
              <a:ext cx="952887" cy="640475"/>
            </a:xfrm>
            <a:custGeom>
              <a:rect b="b" l="l" r="r" t="t"/>
              <a:pathLst>
                <a:path extrusionOk="0" h="3315" w="4932">
                  <a:moveTo>
                    <a:pt x="2922" y="0"/>
                  </a:moveTo>
                  <a:cubicBezTo>
                    <a:pt x="2605" y="0"/>
                    <a:pt x="2306" y="29"/>
                    <a:pt x="2087" y="108"/>
                  </a:cubicBezTo>
                  <a:cubicBezTo>
                    <a:pt x="1329" y="378"/>
                    <a:pt x="11" y="1582"/>
                    <a:pt x="1" y="1894"/>
                  </a:cubicBezTo>
                  <a:cubicBezTo>
                    <a:pt x="1" y="1894"/>
                    <a:pt x="655" y="3088"/>
                    <a:pt x="1018" y="3275"/>
                  </a:cubicBezTo>
                  <a:cubicBezTo>
                    <a:pt x="1072" y="3303"/>
                    <a:pt x="1144" y="3315"/>
                    <a:pt x="1229" y="3315"/>
                  </a:cubicBezTo>
                  <a:cubicBezTo>
                    <a:pt x="1713" y="3315"/>
                    <a:pt x="2599" y="2918"/>
                    <a:pt x="2793" y="2776"/>
                  </a:cubicBezTo>
                  <a:cubicBezTo>
                    <a:pt x="3022" y="2600"/>
                    <a:pt x="2378" y="742"/>
                    <a:pt x="2409" y="680"/>
                  </a:cubicBezTo>
                  <a:cubicBezTo>
                    <a:pt x="2429" y="641"/>
                    <a:pt x="3141" y="549"/>
                    <a:pt x="3840" y="549"/>
                  </a:cubicBezTo>
                  <a:cubicBezTo>
                    <a:pt x="4260" y="549"/>
                    <a:pt x="4675" y="582"/>
                    <a:pt x="4932" y="680"/>
                  </a:cubicBezTo>
                  <a:lnTo>
                    <a:pt x="4630" y="181"/>
                  </a:lnTo>
                  <a:cubicBezTo>
                    <a:pt x="4630" y="181"/>
                    <a:pt x="3720" y="0"/>
                    <a:pt x="2922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53"/>
            <p:cNvSpPr/>
            <p:nvPr/>
          </p:nvSpPr>
          <p:spPr>
            <a:xfrm>
              <a:off x="6113413" y="2575749"/>
              <a:ext cx="93125" cy="96409"/>
            </a:xfrm>
            <a:custGeom>
              <a:rect b="b" l="l" r="r" t="t"/>
              <a:pathLst>
                <a:path extrusionOk="0" h="499" w="482">
                  <a:moveTo>
                    <a:pt x="270" y="0"/>
                  </a:moveTo>
                  <a:lnTo>
                    <a:pt x="52" y="72"/>
                  </a:lnTo>
                  <a:cubicBezTo>
                    <a:pt x="42" y="197"/>
                    <a:pt x="21" y="342"/>
                    <a:pt x="0" y="498"/>
                  </a:cubicBezTo>
                  <a:cubicBezTo>
                    <a:pt x="118" y="449"/>
                    <a:pt x="339" y="362"/>
                    <a:pt x="406" y="362"/>
                  </a:cubicBezTo>
                  <a:cubicBezTo>
                    <a:pt x="410" y="362"/>
                    <a:pt x="413" y="362"/>
                    <a:pt x="415" y="363"/>
                  </a:cubicBezTo>
                  <a:cubicBezTo>
                    <a:pt x="416" y="363"/>
                    <a:pt x="417" y="363"/>
                    <a:pt x="418" y="363"/>
                  </a:cubicBezTo>
                  <a:cubicBezTo>
                    <a:pt x="481" y="363"/>
                    <a:pt x="270" y="0"/>
                    <a:pt x="270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53"/>
            <p:cNvSpPr/>
            <p:nvPr/>
          </p:nvSpPr>
          <p:spPr>
            <a:xfrm>
              <a:off x="6578641" y="2856470"/>
              <a:ext cx="730315" cy="1239603"/>
            </a:xfrm>
            <a:custGeom>
              <a:rect b="b" l="l" r="r" t="t"/>
              <a:pathLst>
                <a:path extrusionOk="0" h="6416" w="3780">
                  <a:moveTo>
                    <a:pt x="3779" y="0"/>
                  </a:moveTo>
                  <a:lnTo>
                    <a:pt x="3779" y="0"/>
                  </a:lnTo>
                  <a:cubicBezTo>
                    <a:pt x="3779" y="1"/>
                    <a:pt x="2959" y="1952"/>
                    <a:pt x="2087" y="3000"/>
                  </a:cubicBezTo>
                  <a:cubicBezTo>
                    <a:pt x="1225" y="4049"/>
                    <a:pt x="0" y="4236"/>
                    <a:pt x="0" y="4236"/>
                  </a:cubicBezTo>
                  <a:cubicBezTo>
                    <a:pt x="499" y="4236"/>
                    <a:pt x="976" y="4049"/>
                    <a:pt x="976" y="4049"/>
                  </a:cubicBezTo>
                  <a:lnTo>
                    <a:pt x="976" y="4049"/>
                  </a:lnTo>
                  <a:lnTo>
                    <a:pt x="862" y="5408"/>
                  </a:lnTo>
                  <a:lnTo>
                    <a:pt x="810" y="5959"/>
                  </a:lnTo>
                  <a:cubicBezTo>
                    <a:pt x="945" y="6156"/>
                    <a:pt x="1152" y="6301"/>
                    <a:pt x="1360" y="6416"/>
                  </a:cubicBezTo>
                  <a:cubicBezTo>
                    <a:pt x="3509" y="4464"/>
                    <a:pt x="3779" y="1"/>
                    <a:pt x="3779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53"/>
            <p:cNvSpPr/>
            <p:nvPr/>
          </p:nvSpPr>
          <p:spPr>
            <a:xfrm>
              <a:off x="6083274" y="2869222"/>
              <a:ext cx="327096" cy="121912"/>
            </a:xfrm>
            <a:custGeom>
              <a:rect b="b" l="l" r="r" t="t"/>
              <a:pathLst>
                <a:path extrusionOk="0" h="631" w="1693">
                  <a:moveTo>
                    <a:pt x="1227" y="1"/>
                  </a:moveTo>
                  <a:cubicBezTo>
                    <a:pt x="946" y="1"/>
                    <a:pt x="758" y="271"/>
                    <a:pt x="530" y="380"/>
                  </a:cubicBezTo>
                  <a:cubicBezTo>
                    <a:pt x="440" y="425"/>
                    <a:pt x="351" y="440"/>
                    <a:pt x="273" y="440"/>
                  </a:cubicBezTo>
                  <a:cubicBezTo>
                    <a:pt x="116" y="440"/>
                    <a:pt x="0" y="380"/>
                    <a:pt x="0" y="380"/>
                  </a:cubicBezTo>
                  <a:lnTo>
                    <a:pt x="0" y="380"/>
                  </a:lnTo>
                  <a:cubicBezTo>
                    <a:pt x="68" y="551"/>
                    <a:pt x="249" y="631"/>
                    <a:pt x="513" y="631"/>
                  </a:cubicBezTo>
                  <a:cubicBezTo>
                    <a:pt x="570" y="631"/>
                    <a:pt x="631" y="627"/>
                    <a:pt x="696" y="619"/>
                  </a:cubicBezTo>
                  <a:cubicBezTo>
                    <a:pt x="747" y="536"/>
                    <a:pt x="1319" y="567"/>
                    <a:pt x="1485" y="484"/>
                  </a:cubicBezTo>
                  <a:cubicBezTo>
                    <a:pt x="1651" y="412"/>
                    <a:pt x="1693" y="110"/>
                    <a:pt x="1350" y="17"/>
                  </a:cubicBezTo>
                  <a:cubicBezTo>
                    <a:pt x="1307" y="6"/>
                    <a:pt x="1266" y="1"/>
                    <a:pt x="1227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53"/>
            <p:cNvSpPr/>
            <p:nvPr/>
          </p:nvSpPr>
          <p:spPr>
            <a:xfrm>
              <a:off x="6246722" y="2926989"/>
              <a:ext cx="87522" cy="32072"/>
            </a:xfrm>
            <a:custGeom>
              <a:rect b="b" l="l" r="r" t="t"/>
              <a:pathLst>
                <a:path extrusionOk="0" h="166" w="453">
                  <a:moveTo>
                    <a:pt x="298" y="0"/>
                  </a:moveTo>
                  <a:cubicBezTo>
                    <a:pt x="143" y="0"/>
                    <a:pt x="0" y="53"/>
                    <a:pt x="16" y="123"/>
                  </a:cubicBezTo>
                  <a:cubicBezTo>
                    <a:pt x="24" y="156"/>
                    <a:pt x="57" y="166"/>
                    <a:pt x="94" y="166"/>
                  </a:cubicBezTo>
                  <a:cubicBezTo>
                    <a:pt x="149" y="166"/>
                    <a:pt x="213" y="144"/>
                    <a:pt x="213" y="144"/>
                  </a:cubicBezTo>
                  <a:cubicBezTo>
                    <a:pt x="317" y="102"/>
                    <a:pt x="296" y="61"/>
                    <a:pt x="296" y="61"/>
                  </a:cubicBezTo>
                  <a:lnTo>
                    <a:pt x="452" y="19"/>
                  </a:lnTo>
                  <a:cubicBezTo>
                    <a:pt x="403" y="6"/>
                    <a:pt x="350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53"/>
            <p:cNvSpPr/>
            <p:nvPr/>
          </p:nvSpPr>
          <p:spPr>
            <a:xfrm>
              <a:off x="6087138" y="2258706"/>
              <a:ext cx="591980" cy="625405"/>
            </a:xfrm>
            <a:custGeom>
              <a:rect b="b" l="l" r="r" t="t"/>
              <a:pathLst>
                <a:path extrusionOk="0" h="3237" w="3064">
                  <a:moveTo>
                    <a:pt x="2287" y="1"/>
                  </a:moveTo>
                  <a:cubicBezTo>
                    <a:pt x="2286" y="1"/>
                    <a:pt x="2285" y="1"/>
                    <a:pt x="2285" y="1"/>
                  </a:cubicBezTo>
                  <a:cubicBezTo>
                    <a:pt x="2118" y="22"/>
                    <a:pt x="416" y="924"/>
                    <a:pt x="281" y="1028"/>
                  </a:cubicBezTo>
                  <a:cubicBezTo>
                    <a:pt x="136" y="1132"/>
                    <a:pt x="323" y="1371"/>
                    <a:pt x="281" y="1392"/>
                  </a:cubicBezTo>
                  <a:cubicBezTo>
                    <a:pt x="240" y="1413"/>
                    <a:pt x="74" y="1516"/>
                    <a:pt x="1" y="1547"/>
                  </a:cubicBezTo>
                  <a:lnTo>
                    <a:pt x="146" y="1900"/>
                  </a:lnTo>
                  <a:lnTo>
                    <a:pt x="365" y="1807"/>
                  </a:lnTo>
                  <a:cubicBezTo>
                    <a:pt x="365" y="1807"/>
                    <a:pt x="1143" y="3167"/>
                    <a:pt x="1589" y="3229"/>
                  </a:cubicBezTo>
                  <a:cubicBezTo>
                    <a:pt x="1626" y="3234"/>
                    <a:pt x="1665" y="3236"/>
                    <a:pt x="1708" y="3236"/>
                  </a:cubicBezTo>
                  <a:cubicBezTo>
                    <a:pt x="2195" y="3236"/>
                    <a:pt x="3064" y="2928"/>
                    <a:pt x="3064" y="2689"/>
                  </a:cubicBezTo>
                  <a:cubicBezTo>
                    <a:pt x="3064" y="2420"/>
                    <a:pt x="2446" y="1"/>
                    <a:pt x="2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53"/>
            <p:cNvSpPr/>
            <p:nvPr/>
          </p:nvSpPr>
          <p:spPr>
            <a:xfrm>
              <a:off x="6173498" y="2318985"/>
              <a:ext cx="373272" cy="359168"/>
            </a:xfrm>
            <a:custGeom>
              <a:rect b="b" l="l" r="r" t="t"/>
              <a:pathLst>
                <a:path extrusionOk="0" h="1859" w="1932">
                  <a:moveTo>
                    <a:pt x="1734" y="0"/>
                  </a:moveTo>
                  <a:cubicBezTo>
                    <a:pt x="1329" y="197"/>
                    <a:pt x="343" y="716"/>
                    <a:pt x="52" y="882"/>
                  </a:cubicBezTo>
                  <a:cubicBezTo>
                    <a:pt x="1" y="986"/>
                    <a:pt x="1" y="1069"/>
                    <a:pt x="42" y="1225"/>
                  </a:cubicBezTo>
                  <a:lnTo>
                    <a:pt x="135" y="1371"/>
                  </a:lnTo>
                  <a:cubicBezTo>
                    <a:pt x="135" y="1371"/>
                    <a:pt x="333" y="1661"/>
                    <a:pt x="457" y="1858"/>
                  </a:cubicBezTo>
                  <a:cubicBezTo>
                    <a:pt x="395" y="1671"/>
                    <a:pt x="280" y="1142"/>
                    <a:pt x="831" y="1069"/>
                  </a:cubicBezTo>
                  <a:cubicBezTo>
                    <a:pt x="1319" y="1007"/>
                    <a:pt x="1838" y="768"/>
                    <a:pt x="1931" y="592"/>
                  </a:cubicBezTo>
                  <a:cubicBezTo>
                    <a:pt x="1838" y="312"/>
                    <a:pt x="1775" y="114"/>
                    <a:pt x="1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53"/>
            <p:cNvSpPr/>
            <p:nvPr/>
          </p:nvSpPr>
          <p:spPr>
            <a:xfrm>
              <a:off x="6528408" y="2236681"/>
              <a:ext cx="944966" cy="134664"/>
            </a:xfrm>
            <a:custGeom>
              <a:rect b="b" l="l" r="r" t="t"/>
              <a:pathLst>
                <a:path extrusionOk="0" h="697" w="4891">
                  <a:moveTo>
                    <a:pt x="820" y="0"/>
                  </a:moveTo>
                  <a:cubicBezTo>
                    <a:pt x="806" y="0"/>
                    <a:pt x="792" y="0"/>
                    <a:pt x="780" y="0"/>
                  </a:cubicBezTo>
                  <a:cubicBezTo>
                    <a:pt x="344" y="11"/>
                    <a:pt x="1" y="115"/>
                    <a:pt x="1" y="115"/>
                  </a:cubicBezTo>
                  <a:lnTo>
                    <a:pt x="74" y="696"/>
                  </a:lnTo>
                  <a:cubicBezTo>
                    <a:pt x="591" y="555"/>
                    <a:pt x="1297" y="509"/>
                    <a:pt x="1991" y="509"/>
                  </a:cubicBezTo>
                  <a:cubicBezTo>
                    <a:pt x="3233" y="509"/>
                    <a:pt x="4434" y="655"/>
                    <a:pt x="4434" y="655"/>
                  </a:cubicBezTo>
                  <a:cubicBezTo>
                    <a:pt x="4620" y="415"/>
                    <a:pt x="4890" y="302"/>
                    <a:pt x="4890" y="302"/>
                  </a:cubicBezTo>
                  <a:cubicBezTo>
                    <a:pt x="4890" y="302"/>
                    <a:pt x="1702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53"/>
            <p:cNvSpPr/>
            <p:nvPr/>
          </p:nvSpPr>
          <p:spPr>
            <a:xfrm>
              <a:off x="5876742" y="1252900"/>
              <a:ext cx="2260305" cy="2016867"/>
            </a:xfrm>
            <a:custGeom>
              <a:rect b="b" l="l" r="r" t="t"/>
              <a:pathLst>
                <a:path extrusionOk="0" h="10439" w="11699">
                  <a:moveTo>
                    <a:pt x="7006" y="1"/>
                  </a:moveTo>
                  <a:cubicBezTo>
                    <a:pt x="5289" y="1"/>
                    <a:pt x="3146" y="437"/>
                    <a:pt x="2637" y="805"/>
                  </a:cubicBezTo>
                  <a:cubicBezTo>
                    <a:pt x="2637" y="805"/>
                    <a:pt x="737" y="1657"/>
                    <a:pt x="280" y="3660"/>
                  </a:cubicBezTo>
                  <a:cubicBezTo>
                    <a:pt x="0" y="4958"/>
                    <a:pt x="467" y="5518"/>
                    <a:pt x="405" y="6369"/>
                  </a:cubicBezTo>
                  <a:cubicBezTo>
                    <a:pt x="405" y="6369"/>
                    <a:pt x="695" y="6328"/>
                    <a:pt x="872" y="6245"/>
                  </a:cubicBezTo>
                  <a:cubicBezTo>
                    <a:pt x="934" y="6017"/>
                    <a:pt x="882" y="5684"/>
                    <a:pt x="799" y="5331"/>
                  </a:cubicBezTo>
                  <a:lnTo>
                    <a:pt x="799" y="5331"/>
                  </a:lnTo>
                  <a:cubicBezTo>
                    <a:pt x="924" y="5664"/>
                    <a:pt x="1027" y="5975"/>
                    <a:pt x="997" y="6203"/>
                  </a:cubicBezTo>
                  <a:cubicBezTo>
                    <a:pt x="1277" y="6089"/>
                    <a:pt x="1661" y="5923"/>
                    <a:pt x="2045" y="5747"/>
                  </a:cubicBezTo>
                  <a:lnTo>
                    <a:pt x="1775" y="4750"/>
                  </a:lnTo>
                  <a:lnTo>
                    <a:pt x="2326" y="5611"/>
                  </a:lnTo>
                  <a:cubicBezTo>
                    <a:pt x="2502" y="5528"/>
                    <a:pt x="2678" y="5435"/>
                    <a:pt x="2824" y="5352"/>
                  </a:cubicBezTo>
                  <a:lnTo>
                    <a:pt x="2616" y="4750"/>
                  </a:lnTo>
                  <a:lnTo>
                    <a:pt x="2616" y="4750"/>
                  </a:lnTo>
                  <a:lnTo>
                    <a:pt x="2990" y="5258"/>
                  </a:lnTo>
                  <a:cubicBezTo>
                    <a:pt x="3124" y="5165"/>
                    <a:pt x="3228" y="5092"/>
                    <a:pt x="3281" y="5020"/>
                  </a:cubicBezTo>
                  <a:cubicBezTo>
                    <a:pt x="3281" y="5020"/>
                    <a:pt x="3374" y="3058"/>
                    <a:pt x="3187" y="2912"/>
                  </a:cubicBezTo>
                  <a:lnTo>
                    <a:pt x="3187" y="2912"/>
                  </a:lnTo>
                  <a:cubicBezTo>
                    <a:pt x="3187" y="2912"/>
                    <a:pt x="4266" y="3141"/>
                    <a:pt x="4827" y="3587"/>
                  </a:cubicBezTo>
                  <a:cubicBezTo>
                    <a:pt x="5431" y="4055"/>
                    <a:pt x="5569" y="6316"/>
                    <a:pt x="7096" y="6316"/>
                  </a:cubicBezTo>
                  <a:cubicBezTo>
                    <a:pt x="7195" y="6316"/>
                    <a:pt x="7300" y="6307"/>
                    <a:pt x="7412" y="6286"/>
                  </a:cubicBezTo>
                  <a:cubicBezTo>
                    <a:pt x="7412" y="6286"/>
                    <a:pt x="7846" y="5312"/>
                    <a:pt x="8605" y="5312"/>
                  </a:cubicBezTo>
                  <a:cubicBezTo>
                    <a:pt x="8700" y="5312"/>
                    <a:pt x="8801" y="5327"/>
                    <a:pt x="8907" y="5362"/>
                  </a:cubicBezTo>
                  <a:cubicBezTo>
                    <a:pt x="9851" y="5674"/>
                    <a:pt x="9717" y="7304"/>
                    <a:pt x="9177" y="7770"/>
                  </a:cubicBezTo>
                  <a:lnTo>
                    <a:pt x="9592" y="10439"/>
                  </a:lnTo>
                  <a:cubicBezTo>
                    <a:pt x="9592" y="10439"/>
                    <a:pt x="9540" y="8861"/>
                    <a:pt x="10173" y="8269"/>
                  </a:cubicBezTo>
                  <a:cubicBezTo>
                    <a:pt x="10744" y="7740"/>
                    <a:pt x="10651" y="6722"/>
                    <a:pt x="11025" y="6141"/>
                  </a:cubicBezTo>
                  <a:cubicBezTo>
                    <a:pt x="11388" y="5570"/>
                    <a:pt x="11699" y="3930"/>
                    <a:pt x="11263" y="2518"/>
                  </a:cubicBezTo>
                  <a:cubicBezTo>
                    <a:pt x="10827" y="1106"/>
                    <a:pt x="9664" y="255"/>
                    <a:pt x="7890" y="47"/>
                  </a:cubicBezTo>
                  <a:cubicBezTo>
                    <a:pt x="7618" y="15"/>
                    <a:pt x="7319" y="1"/>
                    <a:pt x="7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53"/>
            <p:cNvSpPr/>
            <p:nvPr/>
          </p:nvSpPr>
          <p:spPr>
            <a:xfrm>
              <a:off x="6411715" y="524725"/>
              <a:ext cx="1456572" cy="938976"/>
            </a:xfrm>
            <a:custGeom>
              <a:rect b="b" l="l" r="r" t="t"/>
              <a:pathLst>
                <a:path extrusionOk="0" h="4860" w="7539">
                  <a:moveTo>
                    <a:pt x="3687" y="0"/>
                  </a:moveTo>
                  <a:cubicBezTo>
                    <a:pt x="2221" y="0"/>
                    <a:pt x="1944" y="1253"/>
                    <a:pt x="1944" y="1253"/>
                  </a:cubicBezTo>
                  <a:cubicBezTo>
                    <a:pt x="1922" y="1252"/>
                    <a:pt x="1900" y="1252"/>
                    <a:pt x="1879" y="1252"/>
                  </a:cubicBezTo>
                  <a:cubicBezTo>
                    <a:pt x="1" y="1252"/>
                    <a:pt x="355" y="3495"/>
                    <a:pt x="355" y="3495"/>
                  </a:cubicBezTo>
                  <a:cubicBezTo>
                    <a:pt x="46" y="4529"/>
                    <a:pt x="1505" y="4695"/>
                    <a:pt x="2478" y="4695"/>
                  </a:cubicBezTo>
                  <a:cubicBezTo>
                    <a:pt x="2941" y="4695"/>
                    <a:pt x="3294" y="4657"/>
                    <a:pt x="3294" y="4657"/>
                  </a:cubicBezTo>
                  <a:cubicBezTo>
                    <a:pt x="3294" y="4657"/>
                    <a:pt x="4091" y="4860"/>
                    <a:pt x="4954" y="4860"/>
                  </a:cubicBezTo>
                  <a:cubicBezTo>
                    <a:pt x="5488" y="4860"/>
                    <a:pt x="6047" y="4782"/>
                    <a:pt x="6459" y="4533"/>
                  </a:cubicBezTo>
                  <a:cubicBezTo>
                    <a:pt x="7539" y="3889"/>
                    <a:pt x="6708" y="3080"/>
                    <a:pt x="6708" y="3080"/>
                  </a:cubicBezTo>
                  <a:cubicBezTo>
                    <a:pt x="6937" y="1553"/>
                    <a:pt x="6346" y="484"/>
                    <a:pt x="4321" y="69"/>
                  </a:cubicBezTo>
                  <a:cubicBezTo>
                    <a:pt x="4088" y="21"/>
                    <a:pt x="3878" y="0"/>
                    <a:pt x="3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53"/>
            <p:cNvSpPr/>
            <p:nvPr/>
          </p:nvSpPr>
          <p:spPr>
            <a:xfrm>
              <a:off x="6502519" y="1206918"/>
              <a:ext cx="1265686" cy="162679"/>
            </a:xfrm>
            <a:custGeom>
              <a:rect b="b" l="l" r="r" t="t"/>
              <a:pathLst>
                <a:path extrusionOk="0" h="842" w="6551">
                  <a:moveTo>
                    <a:pt x="3027" y="0"/>
                  </a:moveTo>
                  <a:cubicBezTo>
                    <a:pt x="2506" y="0"/>
                    <a:pt x="1986" y="43"/>
                    <a:pt x="1474" y="130"/>
                  </a:cubicBezTo>
                  <a:cubicBezTo>
                    <a:pt x="1007" y="213"/>
                    <a:pt x="550" y="337"/>
                    <a:pt x="104" y="493"/>
                  </a:cubicBezTo>
                  <a:cubicBezTo>
                    <a:pt x="1" y="530"/>
                    <a:pt x="24" y="686"/>
                    <a:pt x="114" y="686"/>
                  </a:cubicBezTo>
                  <a:cubicBezTo>
                    <a:pt x="123" y="686"/>
                    <a:pt x="134" y="684"/>
                    <a:pt x="145" y="680"/>
                  </a:cubicBezTo>
                  <a:cubicBezTo>
                    <a:pt x="1061" y="346"/>
                    <a:pt x="2036" y="190"/>
                    <a:pt x="3012" y="190"/>
                  </a:cubicBezTo>
                  <a:cubicBezTo>
                    <a:pt x="3707" y="190"/>
                    <a:pt x="4402" y="269"/>
                    <a:pt x="5076" y="421"/>
                  </a:cubicBezTo>
                  <a:cubicBezTo>
                    <a:pt x="5533" y="524"/>
                    <a:pt x="5969" y="659"/>
                    <a:pt x="6405" y="836"/>
                  </a:cubicBezTo>
                  <a:cubicBezTo>
                    <a:pt x="6416" y="840"/>
                    <a:pt x="6427" y="842"/>
                    <a:pt x="6436" y="842"/>
                  </a:cubicBezTo>
                  <a:cubicBezTo>
                    <a:pt x="6526" y="842"/>
                    <a:pt x="6550" y="686"/>
                    <a:pt x="6457" y="649"/>
                  </a:cubicBezTo>
                  <a:cubicBezTo>
                    <a:pt x="5372" y="218"/>
                    <a:pt x="4198" y="0"/>
                    <a:pt x="30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53"/>
            <p:cNvSpPr/>
            <p:nvPr/>
          </p:nvSpPr>
          <p:spPr>
            <a:xfrm>
              <a:off x="7312610" y="822061"/>
              <a:ext cx="250973" cy="434325"/>
            </a:xfrm>
            <a:custGeom>
              <a:rect b="b" l="l" r="r" t="t"/>
              <a:pathLst>
                <a:path extrusionOk="0" h="2248" w="1299">
                  <a:moveTo>
                    <a:pt x="900" y="189"/>
                  </a:moveTo>
                  <a:cubicBezTo>
                    <a:pt x="941" y="189"/>
                    <a:pt x="981" y="202"/>
                    <a:pt x="1018" y="233"/>
                  </a:cubicBezTo>
                  <a:cubicBezTo>
                    <a:pt x="1111" y="305"/>
                    <a:pt x="1111" y="461"/>
                    <a:pt x="1111" y="575"/>
                  </a:cubicBezTo>
                  <a:cubicBezTo>
                    <a:pt x="1090" y="835"/>
                    <a:pt x="1007" y="1105"/>
                    <a:pt x="873" y="1333"/>
                  </a:cubicBezTo>
                  <a:cubicBezTo>
                    <a:pt x="730" y="1580"/>
                    <a:pt x="527" y="1783"/>
                    <a:pt x="286" y="1936"/>
                  </a:cubicBezTo>
                  <a:lnTo>
                    <a:pt x="286" y="1936"/>
                  </a:lnTo>
                  <a:cubicBezTo>
                    <a:pt x="216" y="1374"/>
                    <a:pt x="188" y="734"/>
                    <a:pt x="634" y="326"/>
                  </a:cubicBezTo>
                  <a:cubicBezTo>
                    <a:pt x="700" y="260"/>
                    <a:pt x="802" y="189"/>
                    <a:pt x="900" y="189"/>
                  </a:cubicBezTo>
                  <a:close/>
                  <a:moveTo>
                    <a:pt x="913" y="0"/>
                  </a:moveTo>
                  <a:cubicBezTo>
                    <a:pt x="858" y="0"/>
                    <a:pt x="802" y="12"/>
                    <a:pt x="748" y="35"/>
                  </a:cubicBezTo>
                  <a:cubicBezTo>
                    <a:pt x="426" y="150"/>
                    <a:pt x="218" y="492"/>
                    <a:pt x="125" y="803"/>
                  </a:cubicBezTo>
                  <a:cubicBezTo>
                    <a:pt x="1" y="1260"/>
                    <a:pt x="63" y="1727"/>
                    <a:pt x="135" y="2184"/>
                  </a:cubicBezTo>
                  <a:cubicBezTo>
                    <a:pt x="140" y="2229"/>
                    <a:pt x="171" y="2248"/>
                    <a:pt x="206" y="2248"/>
                  </a:cubicBezTo>
                  <a:cubicBezTo>
                    <a:pt x="258" y="2248"/>
                    <a:pt x="319" y="2206"/>
                    <a:pt x="314" y="2142"/>
                  </a:cubicBezTo>
                  <a:lnTo>
                    <a:pt x="314" y="2142"/>
                  </a:lnTo>
                  <a:cubicBezTo>
                    <a:pt x="883" y="1809"/>
                    <a:pt x="1298" y="1176"/>
                    <a:pt x="1298" y="512"/>
                  </a:cubicBezTo>
                  <a:cubicBezTo>
                    <a:pt x="1298" y="378"/>
                    <a:pt x="1277" y="222"/>
                    <a:pt x="1173" y="108"/>
                  </a:cubicBezTo>
                  <a:cubicBezTo>
                    <a:pt x="1101" y="35"/>
                    <a:pt x="1008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53"/>
            <p:cNvSpPr/>
            <p:nvPr/>
          </p:nvSpPr>
          <p:spPr>
            <a:xfrm>
              <a:off x="7339079" y="1022797"/>
              <a:ext cx="571500" cy="234358"/>
            </a:xfrm>
            <a:custGeom>
              <a:rect b="b" l="l" r="r" t="t"/>
              <a:pathLst>
                <a:path extrusionOk="0" h="1213" w="2958">
                  <a:moveTo>
                    <a:pt x="2388" y="193"/>
                  </a:moveTo>
                  <a:cubicBezTo>
                    <a:pt x="2457" y="193"/>
                    <a:pt x="2525" y="200"/>
                    <a:pt x="2584" y="221"/>
                  </a:cubicBezTo>
                  <a:cubicBezTo>
                    <a:pt x="2760" y="294"/>
                    <a:pt x="2771" y="481"/>
                    <a:pt x="2687" y="626"/>
                  </a:cubicBezTo>
                  <a:cubicBezTo>
                    <a:pt x="2604" y="781"/>
                    <a:pt x="2418" y="844"/>
                    <a:pt x="2251" y="885"/>
                  </a:cubicBezTo>
                  <a:cubicBezTo>
                    <a:pt x="2054" y="938"/>
                    <a:pt x="1857" y="958"/>
                    <a:pt x="1649" y="979"/>
                  </a:cubicBezTo>
                  <a:cubicBezTo>
                    <a:pt x="1305" y="1016"/>
                    <a:pt x="961" y="1021"/>
                    <a:pt x="617" y="1021"/>
                  </a:cubicBezTo>
                  <a:cubicBezTo>
                    <a:pt x="528" y="1021"/>
                    <a:pt x="440" y="1021"/>
                    <a:pt x="352" y="1021"/>
                  </a:cubicBezTo>
                  <a:lnTo>
                    <a:pt x="352" y="1021"/>
                  </a:lnTo>
                  <a:cubicBezTo>
                    <a:pt x="839" y="597"/>
                    <a:pt x="1445" y="315"/>
                    <a:pt x="2085" y="221"/>
                  </a:cubicBezTo>
                  <a:cubicBezTo>
                    <a:pt x="2178" y="208"/>
                    <a:pt x="2285" y="193"/>
                    <a:pt x="2388" y="193"/>
                  </a:cubicBezTo>
                  <a:close/>
                  <a:moveTo>
                    <a:pt x="2348" y="1"/>
                  </a:moveTo>
                  <a:cubicBezTo>
                    <a:pt x="1971" y="1"/>
                    <a:pt x="1580" y="118"/>
                    <a:pt x="1234" y="252"/>
                  </a:cubicBezTo>
                  <a:cubicBezTo>
                    <a:pt x="798" y="428"/>
                    <a:pt x="404" y="688"/>
                    <a:pt x="71" y="1021"/>
                  </a:cubicBezTo>
                  <a:cubicBezTo>
                    <a:pt x="0" y="1091"/>
                    <a:pt x="62" y="1187"/>
                    <a:pt x="136" y="1187"/>
                  </a:cubicBezTo>
                  <a:cubicBezTo>
                    <a:pt x="142" y="1187"/>
                    <a:pt x="148" y="1186"/>
                    <a:pt x="154" y="1185"/>
                  </a:cubicBezTo>
                  <a:lnTo>
                    <a:pt x="154" y="1185"/>
                  </a:lnTo>
                  <a:cubicBezTo>
                    <a:pt x="169" y="1199"/>
                    <a:pt x="190" y="1207"/>
                    <a:pt x="217" y="1207"/>
                  </a:cubicBezTo>
                  <a:cubicBezTo>
                    <a:pt x="372" y="1210"/>
                    <a:pt x="527" y="1213"/>
                    <a:pt x="683" y="1213"/>
                  </a:cubicBezTo>
                  <a:cubicBezTo>
                    <a:pt x="1035" y="1213"/>
                    <a:pt x="1386" y="1202"/>
                    <a:pt x="1732" y="1166"/>
                  </a:cubicBezTo>
                  <a:cubicBezTo>
                    <a:pt x="2106" y="1124"/>
                    <a:pt x="2646" y="1083"/>
                    <a:pt x="2854" y="719"/>
                  </a:cubicBezTo>
                  <a:cubicBezTo>
                    <a:pt x="2937" y="574"/>
                    <a:pt x="2957" y="377"/>
                    <a:pt x="2874" y="232"/>
                  </a:cubicBezTo>
                  <a:cubicBezTo>
                    <a:pt x="2780" y="76"/>
                    <a:pt x="2604" y="13"/>
                    <a:pt x="2438" y="3"/>
                  </a:cubicBezTo>
                  <a:cubicBezTo>
                    <a:pt x="2408" y="2"/>
                    <a:pt x="2378" y="1"/>
                    <a:pt x="2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53"/>
            <p:cNvSpPr/>
            <p:nvPr/>
          </p:nvSpPr>
          <p:spPr>
            <a:xfrm>
              <a:off x="6490348" y="1722186"/>
              <a:ext cx="589855" cy="1193620"/>
            </a:xfrm>
            <a:custGeom>
              <a:rect b="b" l="l" r="r" t="t"/>
              <a:pathLst>
                <a:path extrusionOk="0" h="6178" w="3053">
                  <a:moveTo>
                    <a:pt x="283" y="0"/>
                  </a:moveTo>
                  <a:cubicBezTo>
                    <a:pt x="107" y="0"/>
                    <a:pt x="1" y="47"/>
                    <a:pt x="1" y="47"/>
                  </a:cubicBezTo>
                  <a:cubicBezTo>
                    <a:pt x="1" y="47"/>
                    <a:pt x="1672" y="1511"/>
                    <a:pt x="1537" y="3193"/>
                  </a:cubicBezTo>
                  <a:cubicBezTo>
                    <a:pt x="1412" y="4743"/>
                    <a:pt x="1510" y="6178"/>
                    <a:pt x="2744" y="6178"/>
                  </a:cubicBezTo>
                  <a:cubicBezTo>
                    <a:pt x="2840" y="6178"/>
                    <a:pt x="2943" y="6169"/>
                    <a:pt x="3053" y="6151"/>
                  </a:cubicBezTo>
                  <a:lnTo>
                    <a:pt x="3053" y="6151"/>
                  </a:lnTo>
                  <a:cubicBezTo>
                    <a:pt x="3053" y="6151"/>
                    <a:pt x="3051" y="6151"/>
                    <a:pt x="3048" y="6151"/>
                  </a:cubicBezTo>
                  <a:cubicBezTo>
                    <a:pt x="2975" y="6151"/>
                    <a:pt x="2005" y="6122"/>
                    <a:pt x="1765" y="4584"/>
                  </a:cubicBezTo>
                  <a:cubicBezTo>
                    <a:pt x="1630" y="3733"/>
                    <a:pt x="2160" y="1480"/>
                    <a:pt x="1413" y="619"/>
                  </a:cubicBezTo>
                  <a:cubicBezTo>
                    <a:pt x="960" y="104"/>
                    <a:pt x="54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53"/>
            <p:cNvSpPr/>
            <p:nvPr/>
          </p:nvSpPr>
          <p:spPr>
            <a:xfrm>
              <a:off x="5487635" y="3760845"/>
              <a:ext cx="1269550" cy="1398225"/>
            </a:xfrm>
            <a:custGeom>
              <a:rect b="b" l="l" r="r" t="t"/>
              <a:pathLst>
                <a:path extrusionOk="0" h="7237" w="6571">
                  <a:moveTo>
                    <a:pt x="6571" y="1"/>
                  </a:moveTo>
                  <a:lnTo>
                    <a:pt x="0" y="2056"/>
                  </a:lnTo>
                  <a:lnTo>
                    <a:pt x="0" y="7237"/>
                  </a:lnTo>
                  <a:lnTo>
                    <a:pt x="4070" y="7237"/>
                  </a:lnTo>
                  <a:cubicBezTo>
                    <a:pt x="4796" y="5150"/>
                    <a:pt x="5710" y="2565"/>
                    <a:pt x="5990" y="1973"/>
                  </a:cubicBezTo>
                  <a:cubicBezTo>
                    <a:pt x="6488" y="946"/>
                    <a:pt x="6571" y="1"/>
                    <a:pt x="6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53"/>
            <p:cNvSpPr/>
            <p:nvPr/>
          </p:nvSpPr>
          <p:spPr>
            <a:xfrm>
              <a:off x="7695728" y="3658642"/>
              <a:ext cx="1448265" cy="1500430"/>
            </a:xfrm>
            <a:custGeom>
              <a:rect b="b" l="l" r="r" t="t"/>
              <a:pathLst>
                <a:path extrusionOk="0" h="7766" w="7496">
                  <a:moveTo>
                    <a:pt x="592" y="1"/>
                  </a:moveTo>
                  <a:cubicBezTo>
                    <a:pt x="872" y="727"/>
                    <a:pt x="800" y="2502"/>
                    <a:pt x="727" y="3053"/>
                  </a:cubicBezTo>
                  <a:cubicBezTo>
                    <a:pt x="696" y="3374"/>
                    <a:pt x="312" y="5782"/>
                    <a:pt x="0" y="7766"/>
                  </a:cubicBezTo>
                  <a:lnTo>
                    <a:pt x="7495" y="7766"/>
                  </a:lnTo>
                  <a:lnTo>
                    <a:pt x="7495" y="2710"/>
                  </a:lnTo>
                  <a:cubicBezTo>
                    <a:pt x="6727" y="2534"/>
                    <a:pt x="5513" y="2336"/>
                    <a:pt x="4143" y="1973"/>
                  </a:cubicBezTo>
                  <a:cubicBezTo>
                    <a:pt x="1952" y="1392"/>
                    <a:pt x="593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53"/>
            <p:cNvSpPr/>
            <p:nvPr/>
          </p:nvSpPr>
          <p:spPr>
            <a:xfrm>
              <a:off x="7240547" y="2754074"/>
              <a:ext cx="437416" cy="363225"/>
            </a:xfrm>
            <a:custGeom>
              <a:rect b="b" l="l" r="r" t="t"/>
              <a:pathLst>
                <a:path extrusionOk="0" h="1880" w="2264">
                  <a:moveTo>
                    <a:pt x="2118" y="0"/>
                  </a:moveTo>
                  <a:cubicBezTo>
                    <a:pt x="2118" y="0"/>
                    <a:pt x="1267" y="1225"/>
                    <a:pt x="197" y="1225"/>
                  </a:cubicBezTo>
                  <a:lnTo>
                    <a:pt x="0" y="1880"/>
                  </a:lnTo>
                  <a:cubicBezTo>
                    <a:pt x="0" y="1880"/>
                    <a:pt x="1537" y="1693"/>
                    <a:pt x="2263" y="946"/>
                  </a:cubicBezTo>
                  <a:lnTo>
                    <a:pt x="2118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53"/>
            <p:cNvSpPr/>
            <p:nvPr/>
          </p:nvSpPr>
          <p:spPr>
            <a:xfrm>
              <a:off x="7096032" y="2780156"/>
              <a:ext cx="607823" cy="611880"/>
            </a:xfrm>
            <a:custGeom>
              <a:rect b="b" l="l" r="r" t="t"/>
              <a:pathLst>
                <a:path extrusionOk="0" h="3167" w="3146">
                  <a:moveTo>
                    <a:pt x="1579" y="1"/>
                  </a:moveTo>
                  <a:cubicBezTo>
                    <a:pt x="707" y="1"/>
                    <a:pt x="1" y="707"/>
                    <a:pt x="1" y="1579"/>
                  </a:cubicBezTo>
                  <a:cubicBezTo>
                    <a:pt x="1" y="2451"/>
                    <a:pt x="707" y="3167"/>
                    <a:pt x="1579" y="3167"/>
                  </a:cubicBezTo>
                  <a:cubicBezTo>
                    <a:pt x="2440" y="3167"/>
                    <a:pt x="3146" y="2451"/>
                    <a:pt x="3146" y="1579"/>
                  </a:cubicBezTo>
                  <a:cubicBezTo>
                    <a:pt x="3146" y="707"/>
                    <a:pt x="2440" y="1"/>
                    <a:pt x="1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53"/>
            <p:cNvSpPr/>
            <p:nvPr/>
          </p:nvSpPr>
          <p:spPr>
            <a:xfrm>
              <a:off x="7027832" y="2234169"/>
              <a:ext cx="365351" cy="1232261"/>
            </a:xfrm>
            <a:custGeom>
              <a:rect b="b" l="l" r="r" t="t"/>
              <a:pathLst>
                <a:path extrusionOk="0" h="6378" w="1891">
                  <a:moveTo>
                    <a:pt x="542" y="1"/>
                  </a:moveTo>
                  <a:cubicBezTo>
                    <a:pt x="241" y="1"/>
                    <a:pt x="1" y="138"/>
                    <a:pt x="1" y="138"/>
                  </a:cubicBezTo>
                  <a:cubicBezTo>
                    <a:pt x="1" y="138"/>
                    <a:pt x="873" y="636"/>
                    <a:pt x="758" y="2121"/>
                  </a:cubicBezTo>
                  <a:cubicBezTo>
                    <a:pt x="644" y="3605"/>
                    <a:pt x="281" y="6034"/>
                    <a:pt x="1267" y="6377"/>
                  </a:cubicBezTo>
                  <a:cubicBezTo>
                    <a:pt x="1267" y="6377"/>
                    <a:pt x="717" y="5640"/>
                    <a:pt x="873" y="4207"/>
                  </a:cubicBezTo>
                  <a:cubicBezTo>
                    <a:pt x="997" y="3065"/>
                    <a:pt x="1890" y="1446"/>
                    <a:pt x="1381" y="543"/>
                  </a:cubicBezTo>
                  <a:cubicBezTo>
                    <a:pt x="1139" y="113"/>
                    <a:pt x="815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53"/>
            <p:cNvSpPr/>
            <p:nvPr/>
          </p:nvSpPr>
          <p:spPr>
            <a:xfrm>
              <a:off x="7378878" y="2351249"/>
              <a:ext cx="315311" cy="449202"/>
            </a:xfrm>
            <a:custGeom>
              <a:rect b="b" l="l" r="r" t="t"/>
              <a:pathLst>
                <a:path extrusionOk="0" h="2325" w="1632">
                  <a:moveTo>
                    <a:pt x="718" y="0"/>
                  </a:moveTo>
                  <a:cubicBezTo>
                    <a:pt x="676" y="0"/>
                    <a:pt x="637" y="7"/>
                    <a:pt x="602" y="20"/>
                  </a:cubicBezTo>
                  <a:cubicBezTo>
                    <a:pt x="281" y="145"/>
                    <a:pt x="208" y="871"/>
                    <a:pt x="488" y="954"/>
                  </a:cubicBezTo>
                  <a:cubicBezTo>
                    <a:pt x="758" y="1047"/>
                    <a:pt x="851" y="1110"/>
                    <a:pt x="800" y="1317"/>
                  </a:cubicBezTo>
                  <a:cubicBezTo>
                    <a:pt x="737" y="1525"/>
                    <a:pt x="488" y="1640"/>
                    <a:pt x="415" y="1681"/>
                  </a:cubicBezTo>
                  <a:cubicBezTo>
                    <a:pt x="0" y="1909"/>
                    <a:pt x="135" y="2325"/>
                    <a:pt x="135" y="2325"/>
                  </a:cubicBezTo>
                  <a:cubicBezTo>
                    <a:pt x="415" y="1774"/>
                    <a:pt x="717" y="1847"/>
                    <a:pt x="934" y="1453"/>
                  </a:cubicBezTo>
                  <a:cubicBezTo>
                    <a:pt x="1153" y="1068"/>
                    <a:pt x="789" y="996"/>
                    <a:pt x="602" y="809"/>
                  </a:cubicBezTo>
                  <a:cubicBezTo>
                    <a:pt x="438" y="645"/>
                    <a:pt x="482" y="321"/>
                    <a:pt x="741" y="321"/>
                  </a:cubicBezTo>
                  <a:cubicBezTo>
                    <a:pt x="777" y="321"/>
                    <a:pt x="817" y="328"/>
                    <a:pt x="862" y="342"/>
                  </a:cubicBezTo>
                  <a:cubicBezTo>
                    <a:pt x="1236" y="466"/>
                    <a:pt x="1381" y="1255"/>
                    <a:pt x="1381" y="1255"/>
                  </a:cubicBezTo>
                  <a:cubicBezTo>
                    <a:pt x="1631" y="458"/>
                    <a:pt x="1070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53"/>
            <p:cNvSpPr/>
            <p:nvPr/>
          </p:nvSpPr>
          <p:spPr>
            <a:xfrm>
              <a:off x="5778403" y="2575749"/>
              <a:ext cx="305071" cy="335017"/>
            </a:xfrm>
            <a:custGeom>
              <a:rect b="b" l="l" r="r" t="t"/>
              <a:pathLst>
                <a:path extrusionOk="0" h="1734" w="1579">
                  <a:moveTo>
                    <a:pt x="1225" y="0"/>
                  </a:moveTo>
                  <a:cubicBezTo>
                    <a:pt x="1017" y="72"/>
                    <a:pt x="281" y="467"/>
                    <a:pt x="0" y="633"/>
                  </a:cubicBezTo>
                  <a:cubicBezTo>
                    <a:pt x="42" y="799"/>
                    <a:pt x="166" y="1131"/>
                    <a:pt x="353" y="1588"/>
                  </a:cubicBezTo>
                  <a:cubicBezTo>
                    <a:pt x="374" y="1640"/>
                    <a:pt x="395" y="1682"/>
                    <a:pt x="415" y="1733"/>
                  </a:cubicBezTo>
                  <a:cubicBezTo>
                    <a:pt x="415" y="1516"/>
                    <a:pt x="530" y="1163"/>
                    <a:pt x="717" y="1027"/>
                  </a:cubicBezTo>
                  <a:cubicBezTo>
                    <a:pt x="1174" y="664"/>
                    <a:pt x="1516" y="674"/>
                    <a:pt x="1578" y="374"/>
                  </a:cubicBezTo>
                  <a:cubicBezTo>
                    <a:pt x="1527" y="208"/>
                    <a:pt x="1495" y="176"/>
                    <a:pt x="1433" y="104"/>
                  </a:cubicBezTo>
                  <a:cubicBezTo>
                    <a:pt x="1360" y="62"/>
                    <a:pt x="1267" y="10"/>
                    <a:pt x="1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53"/>
            <p:cNvSpPr/>
            <p:nvPr/>
          </p:nvSpPr>
          <p:spPr>
            <a:xfrm>
              <a:off x="6213684" y="3143954"/>
              <a:ext cx="395104" cy="292126"/>
            </a:xfrm>
            <a:custGeom>
              <a:rect b="b" l="l" r="r" t="t"/>
              <a:pathLst>
                <a:path extrusionOk="0" h="1512" w="2045">
                  <a:moveTo>
                    <a:pt x="527" y="1"/>
                  </a:moveTo>
                  <a:cubicBezTo>
                    <a:pt x="308" y="1"/>
                    <a:pt x="187" y="79"/>
                    <a:pt x="187" y="79"/>
                  </a:cubicBezTo>
                  <a:cubicBezTo>
                    <a:pt x="176" y="100"/>
                    <a:pt x="166" y="121"/>
                    <a:pt x="155" y="153"/>
                  </a:cubicBezTo>
                  <a:cubicBezTo>
                    <a:pt x="0" y="485"/>
                    <a:pt x="478" y="651"/>
                    <a:pt x="478" y="651"/>
                  </a:cubicBezTo>
                  <a:cubicBezTo>
                    <a:pt x="478" y="651"/>
                    <a:pt x="332" y="838"/>
                    <a:pt x="353" y="983"/>
                  </a:cubicBezTo>
                  <a:cubicBezTo>
                    <a:pt x="395" y="1294"/>
                    <a:pt x="675" y="1460"/>
                    <a:pt x="758" y="1512"/>
                  </a:cubicBezTo>
                  <a:cubicBezTo>
                    <a:pt x="1869" y="1118"/>
                    <a:pt x="2045" y="495"/>
                    <a:pt x="2045" y="495"/>
                  </a:cubicBezTo>
                  <a:cubicBezTo>
                    <a:pt x="2045" y="495"/>
                    <a:pt x="1121" y="121"/>
                    <a:pt x="758" y="28"/>
                  </a:cubicBezTo>
                  <a:cubicBezTo>
                    <a:pt x="672" y="8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53"/>
            <p:cNvSpPr/>
            <p:nvPr/>
          </p:nvSpPr>
          <p:spPr>
            <a:xfrm>
              <a:off x="5485510" y="-15659"/>
              <a:ext cx="1388178" cy="1725127"/>
            </a:xfrm>
            <a:custGeom>
              <a:rect b="b" l="l" r="r" t="t"/>
              <a:pathLst>
                <a:path extrusionOk="0" h="8929" w="7185">
                  <a:moveTo>
                    <a:pt x="1" y="1"/>
                  </a:moveTo>
                  <a:lnTo>
                    <a:pt x="1" y="8928"/>
                  </a:lnTo>
                  <a:cubicBezTo>
                    <a:pt x="157" y="7630"/>
                    <a:pt x="769" y="5627"/>
                    <a:pt x="3115" y="4433"/>
                  </a:cubicBezTo>
                  <a:cubicBezTo>
                    <a:pt x="7184" y="2357"/>
                    <a:pt x="6831" y="1"/>
                    <a:pt x="6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9" name="Google Shape;509;p53"/>
          <p:cNvSpPr/>
          <p:nvPr/>
        </p:nvSpPr>
        <p:spPr>
          <a:xfrm>
            <a:off x="874621" y="3636640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2"/>
          <p:cNvSpPr txBox="1"/>
          <p:nvPr>
            <p:ph type="title"/>
          </p:nvPr>
        </p:nvSpPr>
        <p:spPr>
          <a:xfrm>
            <a:off x="720000" y="5704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Blog Page and Sites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62"/>
          <p:cNvSpPr/>
          <p:nvPr/>
        </p:nvSpPr>
        <p:spPr>
          <a:xfrm>
            <a:off x="837750" y="1143167"/>
            <a:ext cx="945000" cy="9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744" name="Google Shape;744;p62"/>
          <p:cNvSpPr txBox="1"/>
          <p:nvPr>
            <p:ph idx="4294967295" type="body"/>
          </p:nvPr>
        </p:nvSpPr>
        <p:spPr>
          <a:xfrm>
            <a:off x="1394575" y="1523756"/>
            <a:ext cx="77040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Our club will teach you how to create a website just for you.</a:t>
            </a:r>
            <a:endParaRPr/>
          </a:p>
        </p:txBody>
      </p:sp>
      <p:sp>
        <p:nvSpPr>
          <p:cNvPr id="745" name="Google Shape;745;p62"/>
          <p:cNvSpPr/>
          <p:nvPr/>
        </p:nvSpPr>
        <p:spPr>
          <a:xfrm>
            <a:off x="927100" y="1523742"/>
            <a:ext cx="440700" cy="440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62"/>
          <p:cNvSpPr/>
          <p:nvPr/>
        </p:nvSpPr>
        <p:spPr>
          <a:xfrm>
            <a:off x="939955" y="2031817"/>
            <a:ext cx="440700" cy="440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62"/>
          <p:cNvSpPr txBox="1"/>
          <p:nvPr>
            <p:ph idx="15" type="title"/>
          </p:nvPr>
        </p:nvSpPr>
        <p:spPr>
          <a:xfrm>
            <a:off x="850600" y="1591996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48" name="Google Shape;748;p62"/>
          <p:cNvSpPr txBox="1"/>
          <p:nvPr>
            <p:ph idx="18" type="title"/>
          </p:nvPr>
        </p:nvSpPr>
        <p:spPr>
          <a:xfrm>
            <a:off x="850600" y="2100071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49" name="Google Shape;749;p62"/>
          <p:cNvSpPr/>
          <p:nvPr/>
        </p:nvSpPr>
        <p:spPr>
          <a:xfrm>
            <a:off x="940250" y="2539892"/>
            <a:ext cx="440700" cy="440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62"/>
          <p:cNvSpPr/>
          <p:nvPr/>
        </p:nvSpPr>
        <p:spPr>
          <a:xfrm>
            <a:off x="939955" y="3047967"/>
            <a:ext cx="440700" cy="440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62"/>
          <p:cNvSpPr txBox="1"/>
          <p:nvPr>
            <p:ph idx="15" type="title"/>
          </p:nvPr>
        </p:nvSpPr>
        <p:spPr>
          <a:xfrm>
            <a:off x="863750" y="2608146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52" name="Google Shape;752;p62"/>
          <p:cNvSpPr txBox="1"/>
          <p:nvPr>
            <p:ph idx="18" type="title"/>
          </p:nvPr>
        </p:nvSpPr>
        <p:spPr>
          <a:xfrm>
            <a:off x="850600" y="3116221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53" name="Google Shape;753;p62"/>
          <p:cNvSpPr txBox="1"/>
          <p:nvPr>
            <p:ph idx="4294967295" type="body"/>
          </p:nvPr>
        </p:nvSpPr>
        <p:spPr>
          <a:xfrm>
            <a:off x="1431450" y="1983188"/>
            <a:ext cx="57129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We are going to post all the works on here !</a:t>
            </a:r>
            <a:endParaRPr/>
          </a:p>
        </p:txBody>
      </p:sp>
      <p:sp>
        <p:nvSpPr>
          <p:cNvPr id="754" name="Google Shape;754;p62"/>
          <p:cNvSpPr txBox="1"/>
          <p:nvPr>
            <p:ph idx="4294967295" type="body"/>
          </p:nvPr>
        </p:nvSpPr>
        <p:spPr>
          <a:xfrm>
            <a:off x="1459800" y="2961850"/>
            <a:ext cx="57129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Beneficial for future college application !</a:t>
            </a:r>
            <a:endParaRPr/>
          </a:p>
        </p:txBody>
      </p:sp>
      <p:sp>
        <p:nvSpPr>
          <p:cNvPr id="755" name="Google Shape;755;p62"/>
          <p:cNvSpPr txBox="1"/>
          <p:nvPr>
            <p:ph idx="4294967295" type="body"/>
          </p:nvPr>
        </p:nvSpPr>
        <p:spPr>
          <a:xfrm>
            <a:off x="1431450" y="2472525"/>
            <a:ext cx="57129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Enrich your extracurricular activities !</a:t>
            </a:r>
            <a:endParaRPr/>
          </a:p>
        </p:txBody>
      </p:sp>
      <p:pic>
        <p:nvPicPr>
          <p:cNvPr id="756" name="Google Shape;75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747" y="3451175"/>
            <a:ext cx="2487805" cy="158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966" y="3451175"/>
            <a:ext cx="2806228" cy="158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" name="Google Shape;762;p63"/>
          <p:cNvGrpSpPr/>
          <p:nvPr/>
        </p:nvGrpSpPr>
        <p:grpSpPr>
          <a:xfrm>
            <a:off x="5509809" y="122"/>
            <a:ext cx="3866752" cy="5370758"/>
            <a:chOff x="5509809" y="122"/>
            <a:chExt cx="3866752" cy="5370758"/>
          </a:xfrm>
        </p:grpSpPr>
        <p:grpSp>
          <p:nvGrpSpPr>
            <p:cNvPr id="763" name="Google Shape;763;p63"/>
            <p:cNvGrpSpPr/>
            <p:nvPr/>
          </p:nvGrpSpPr>
          <p:grpSpPr>
            <a:xfrm>
              <a:off x="5509809" y="122"/>
              <a:ext cx="3866752" cy="5370758"/>
              <a:chOff x="5509809" y="122"/>
              <a:chExt cx="3866752" cy="5370758"/>
            </a:xfrm>
          </p:grpSpPr>
          <p:sp>
            <p:nvSpPr>
              <p:cNvPr id="764" name="Google Shape;764;p63"/>
              <p:cNvSpPr/>
              <p:nvPr/>
            </p:nvSpPr>
            <p:spPr>
              <a:xfrm>
                <a:off x="5509809" y="122"/>
                <a:ext cx="3633870" cy="5140911"/>
              </a:xfrm>
              <a:custGeom>
                <a:rect b="b" l="l" r="r" t="t"/>
                <a:pathLst>
                  <a:path extrusionOk="0" h="24718" w="17472">
                    <a:moveTo>
                      <a:pt x="1" y="1"/>
                    </a:moveTo>
                    <a:lnTo>
                      <a:pt x="1" y="24717"/>
                    </a:lnTo>
                    <a:lnTo>
                      <a:pt x="17471" y="24717"/>
                    </a:lnTo>
                    <a:lnTo>
                      <a:pt x="174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63"/>
              <p:cNvSpPr/>
              <p:nvPr/>
            </p:nvSpPr>
            <p:spPr>
              <a:xfrm>
                <a:off x="5509809" y="1636701"/>
                <a:ext cx="811338" cy="2036143"/>
              </a:xfrm>
              <a:custGeom>
                <a:rect b="b" l="l" r="r" t="t"/>
                <a:pathLst>
                  <a:path extrusionOk="0" h="9790" w="3901">
                    <a:moveTo>
                      <a:pt x="1" y="0"/>
                    </a:moveTo>
                    <a:lnTo>
                      <a:pt x="1" y="3405"/>
                    </a:lnTo>
                    <a:cubicBezTo>
                      <a:pt x="63" y="3436"/>
                      <a:pt x="115" y="3457"/>
                      <a:pt x="177" y="3468"/>
                    </a:cubicBezTo>
                    <a:lnTo>
                      <a:pt x="198" y="3468"/>
                    </a:lnTo>
                    <a:cubicBezTo>
                      <a:pt x="292" y="3810"/>
                      <a:pt x="416" y="4204"/>
                      <a:pt x="571" y="4640"/>
                    </a:cubicBezTo>
                    <a:cubicBezTo>
                      <a:pt x="592" y="4693"/>
                      <a:pt x="613" y="4755"/>
                      <a:pt x="634" y="4817"/>
                    </a:cubicBezTo>
                    <a:cubicBezTo>
                      <a:pt x="416" y="4672"/>
                      <a:pt x="198" y="4547"/>
                      <a:pt x="1" y="4443"/>
                    </a:cubicBezTo>
                    <a:lnTo>
                      <a:pt x="1" y="4651"/>
                    </a:lnTo>
                    <a:cubicBezTo>
                      <a:pt x="239" y="4765"/>
                      <a:pt x="499" y="4921"/>
                      <a:pt x="748" y="5108"/>
                    </a:cubicBezTo>
                    <a:cubicBezTo>
                      <a:pt x="904" y="5523"/>
                      <a:pt x="1070" y="5918"/>
                      <a:pt x="1247" y="6322"/>
                    </a:cubicBezTo>
                    <a:cubicBezTo>
                      <a:pt x="1111" y="6260"/>
                      <a:pt x="987" y="6218"/>
                      <a:pt x="862" y="6177"/>
                    </a:cubicBezTo>
                    <a:cubicBezTo>
                      <a:pt x="811" y="5980"/>
                      <a:pt x="416" y="5772"/>
                      <a:pt x="416" y="5772"/>
                    </a:cubicBezTo>
                    <a:cubicBezTo>
                      <a:pt x="416" y="5772"/>
                      <a:pt x="229" y="5668"/>
                      <a:pt x="1" y="5575"/>
                    </a:cubicBezTo>
                    <a:lnTo>
                      <a:pt x="1" y="6603"/>
                    </a:lnTo>
                    <a:cubicBezTo>
                      <a:pt x="343" y="6582"/>
                      <a:pt x="665" y="6499"/>
                      <a:pt x="800" y="6343"/>
                    </a:cubicBezTo>
                    <a:cubicBezTo>
                      <a:pt x="977" y="6405"/>
                      <a:pt x="1164" y="6467"/>
                      <a:pt x="1360" y="6561"/>
                    </a:cubicBezTo>
                    <a:cubicBezTo>
                      <a:pt x="1475" y="6800"/>
                      <a:pt x="1589" y="7039"/>
                      <a:pt x="1703" y="7267"/>
                    </a:cubicBezTo>
                    <a:cubicBezTo>
                      <a:pt x="2149" y="8149"/>
                      <a:pt x="2648" y="9000"/>
                      <a:pt x="3198" y="9789"/>
                    </a:cubicBezTo>
                    <a:lnTo>
                      <a:pt x="3333" y="9675"/>
                    </a:lnTo>
                    <a:cubicBezTo>
                      <a:pt x="2658" y="8700"/>
                      <a:pt x="2119" y="7724"/>
                      <a:pt x="1693" y="6841"/>
                    </a:cubicBezTo>
                    <a:cubicBezTo>
                      <a:pt x="1693" y="6831"/>
                      <a:pt x="1703" y="6820"/>
                      <a:pt x="1703" y="6810"/>
                    </a:cubicBezTo>
                    <a:cubicBezTo>
                      <a:pt x="1745" y="6520"/>
                      <a:pt x="1869" y="6197"/>
                      <a:pt x="1983" y="5948"/>
                    </a:cubicBezTo>
                    <a:cubicBezTo>
                      <a:pt x="2575" y="5907"/>
                      <a:pt x="3727" y="4640"/>
                      <a:pt x="2959" y="4236"/>
                    </a:cubicBezTo>
                    <a:cubicBezTo>
                      <a:pt x="2858" y="4182"/>
                      <a:pt x="2763" y="4158"/>
                      <a:pt x="2676" y="4158"/>
                    </a:cubicBezTo>
                    <a:cubicBezTo>
                      <a:pt x="2079" y="4158"/>
                      <a:pt x="1817" y="5274"/>
                      <a:pt x="1817" y="5274"/>
                    </a:cubicBezTo>
                    <a:cubicBezTo>
                      <a:pt x="1817" y="5274"/>
                      <a:pt x="1662" y="5751"/>
                      <a:pt x="1807" y="5897"/>
                    </a:cubicBezTo>
                    <a:cubicBezTo>
                      <a:pt x="1713" y="6104"/>
                      <a:pt x="1620" y="6343"/>
                      <a:pt x="1568" y="6582"/>
                    </a:cubicBezTo>
                    <a:lnTo>
                      <a:pt x="1537" y="6520"/>
                    </a:lnTo>
                    <a:cubicBezTo>
                      <a:pt x="1547" y="6488"/>
                      <a:pt x="1527" y="6447"/>
                      <a:pt x="1496" y="6426"/>
                    </a:cubicBezTo>
                    <a:cubicBezTo>
                      <a:pt x="1215" y="5824"/>
                      <a:pt x="997" y="5274"/>
                      <a:pt x="821" y="4786"/>
                    </a:cubicBezTo>
                    <a:cubicBezTo>
                      <a:pt x="1007" y="4443"/>
                      <a:pt x="1247" y="4111"/>
                      <a:pt x="1464" y="3821"/>
                    </a:cubicBezTo>
                    <a:cubicBezTo>
                      <a:pt x="1498" y="3828"/>
                      <a:pt x="1534" y="3832"/>
                      <a:pt x="1572" y="3832"/>
                    </a:cubicBezTo>
                    <a:cubicBezTo>
                      <a:pt x="2333" y="3832"/>
                      <a:pt x="3901" y="2409"/>
                      <a:pt x="3001" y="1807"/>
                    </a:cubicBezTo>
                    <a:cubicBezTo>
                      <a:pt x="2857" y="1711"/>
                      <a:pt x="2721" y="1671"/>
                      <a:pt x="2593" y="1671"/>
                    </a:cubicBezTo>
                    <a:cubicBezTo>
                      <a:pt x="1875" y="1671"/>
                      <a:pt x="1433" y="2959"/>
                      <a:pt x="1433" y="2959"/>
                    </a:cubicBezTo>
                    <a:cubicBezTo>
                      <a:pt x="1433" y="2959"/>
                      <a:pt x="1194" y="3488"/>
                      <a:pt x="1319" y="3717"/>
                    </a:cubicBezTo>
                    <a:cubicBezTo>
                      <a:pt x="1122" y="3976"/>
                      <a:pt x="914" y="4267"/>
                      <a:pt x="738" y="4568"/>
                    </a:cubicBezTo>
                    <a:cubicBezTo>
                      <a:pt x="592" y="4142"/>
                      <a:pt x="468" y="3768"/>
                      <a:pt x="375" y="3436"/>
                    </a:cubicBezTo>
                    <a:cubicBezTo>
                      <a:pt x="675" y="3239"/>
                      <a:pt x="748" y="2430"/>
                      <a:pt x="748" y="2430"/>
                    </a:cubicBezTo>
                    <a:cubicBezTo>
                      <a:pt x="748" y="2430"/>
                      <a:pt x="1132" y="27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63"/>
              <p:cNvSpPr/>
              <p:nvPr/>
            </p:nvSpPr>
            <p:spPr>
              <a:xfrm>
                <a:off x="6084243" y="606794"/>
                <a:ext cx="2677359" cy="2355818"/>
              </a:xfrm>
              <a:custGeom>
                <a:rect b="b" l="l" r="r" t="t"/>
                <a:pathLst>
                  <a:path extrusionOk="0" h="11327" w="12873">
                    <a:moveTo>
                      <a:pt x="6457" y="0"/>
                    </a:moveTo>
                    <a:cubicBezTo>
                      <a:pt x="2917" y="0"/>
                      <a:pt x="31" y="2544"/>
                      <a:pt x="21" y="5668"/>
                    </a:cubicBezTo>
                    <a:cubicBezTo>
                      <a:pt x="0" y="8793"/>
                      <a:pt x="2865" y="11326"/>
                      <a:pt x="6416" y="11326"/>
                    </a:cubicBezTo>
                    <a:cubicBezTo>
                      <a:pt x="9955" y="11326"/>
                      <a:pt x="12841" y="8793"/>
                      <a:pt x="12852" y="5668"/>
                    </a:cubicBezTo>
                    <a:cubicBezTo>
                      <a:pt x="12872" y="2544"/>
                      <a:pt x="10007" y="0"/>
                      <a:pt x="64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63"/>
              <p:cNvSpPr/>
              <p:nvPr/>
            </p:nvSpPr>
            <p:spPr>
              <a:xfrm>
                <a:off x="5509809" y="122"/>
                <a:ext cx="1351883" cy="727729"/>
              </a:xfrm>
              <a:custGeom>
                <a:rect b="b" l="l" r="r" t="t"/>
                <a:pathLst>
                  <a:path extrusionOk="0" h="3499" w="6500">
                    <a:moveTo>
                      <a:pt x="1" y="1"/>
                    </a:moveTo>
                    <a:lnTo>
                      <a:pt x="1" y="3499"/>
                    </a:lnTo>
                    <a:cubicBezTo>
                      <a:pt x="1" y="3499"/>
                      <a:pt x="2" y="3499"/>
                      <a:pt x="5" y="3499"/>
                    </a:cubicBezTo>
                    <a:cubicBezTo>
                      <a:pt x="162" y="3499"/>
                      <a:pt x="4643" y="3468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68" name="Google Shape;768;p63"/>
              <p:cNvGrpSpPr/>
              <p:nvPr/>
            </p:nvGrpSpPr>
            <p:grpSpPr>
              <a:xfrm>
                <a:off x="5513010" y="570964"/>
                <a:ext cx="3863550" cy="4799916"/>
                <a:chOff x="5513010" y="570964"/>
                <a:chExt cx="3863550" cy="4799916"/>
              </a:xfrm>
            </p:grpSpPr>
            <p:sp>
              <p:nvSpPr>
                <p:cNvPr id="769" name="Google Shape;769;p63"/>
                <p:cNvSpPr/>
                <p:nvPr/>
              </p:nvSpPr>
              <p:spPr>
                <a:xfrm>
                  <a:off x="5513010" y="3593412"/>
                  <a:ext cx="565918" cy="1576450"/>
                </a:xfrm>
                <a:custGeom>
                  <a:rect b="b" l="l" r="r" t="t"/>
                  <a:pathLst>
                    <a:path extrusionOk="0" h="62120" w="22300">
                      <a:moveTo>
                        <a:pt x="0" y="62120"/>
                      </a:moveTo>
                      <a:lnTo>
                        <a:pt x="0" y="10619"/>
                      </a:lnTo>
                      <a:lnTo>
                        <a:pt x="17256" y="0"/>
                      </a:lnTo>
                      <a:lnTo>
                        <a:pt x="20441" y="9557"/>
                      </a:lnTo>
                      <a:lnTo>
                        <a:pt x="22300" y="32918"/>
                      </a:lnTo>
                      <a:lnTo>
                        <a:pt x="19645" y="53890"/>
                      </a:lnTo>
                      <a:lnTo>
                        <a:pt x="14070" y="60793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</p:sp>
            <p:grpSp>
              <p:nvGrpSpPr>
                <p:cNvPr id="770" name="Google Shape;770;p63"/>
                <p:cNvGrpSpPr/>
                <p:nvPr/>
              </p:nvGrpSpPr>
              <p:grpSpPr>
                <a:xfrm>
                  <a:off x="5804778" y="570964"/>
                  <a:ext cx="3571782" cy="4799916"/>
                  <a:chOff x="5804778" y="570964"/>
                  <a:chExt cx="3571782" cy="4799916"/>
                </a:xfrm>
              </p:grpSpPr>
              <p:grpSp>
                <p:nvGrpSpPr>
                  <p:cNvPr id="771" name="Google Shape;771;p63"/>
                  <p:cNvGrpSpPr/>
                  <p:nvPr/>
                </p:nvGrpSpPr>
                <p:grpSpPr>
                  <a:xfrm>
                    <a:off x="5804778" y="570964"/>
                    <a:ext cx="3276396" cy="4636352"/>
                    <a:chOff x="4057475" y="2273725"/>
                    <a:chExt cx="433575" cy="613550"/>
                  </a:xfrm>
                </p:grpSpPr>
                <p:sp>
                  <p:nvSpPr>
                    <p:cNvPr id="772" name="Google Shape;772;p63"/>
                    <p:cNvSpPr/>
                    <p:nvPr/>
                  </p:nvSpPr>
                  <p:spPr>
                    <a:xfrm>
                      <a:off x="4057475" y="2636325"/>
                      <a:ext cx="433575" cy="243175"/>
                    </a:xfrm>
                    <a:custGeom>
                      <a:rect b="b" l="l" r="r" t="t"/>
                      <a:pathLst>
                        <a:path extrusionOk="0" h="9727" w="17343">
                          <a:moveTo>
                            <a:pt x="11787" y="0"/>
                          </a:moveTo>
                          <a:cubicBezTo>
                            <a:pt x="11753" y="0"/>
                            <a:pt x="11720" y="11"/>
                            <a:pt x="11698" y="22"/>
                          </a:cubicBezTo>
                          <a:cubicBezTo>
                            <a:pt x="11676" y="22"/>
                            <a:pt x="11665" y="45"/>
                            <a:pt x="11676" y="67"/>
                          </a:cubicBezTo>
                          <a:cubicBezTo>
                            <a:pt x="11654" y="67"/>
                            <a:pt x="11632" y="77"/>
                            <a:pt x="11620" y="89"/>
                          </a:cubicBezTo>
                          <a:cubicBezTo>
                            <a:pt x="11411" y="354"/>
                            <a:pt x="11167" y="598"/>
                            <a:pt x="10901" y="797"/>
                          </a:cubicBezTo>
                          <a:cubicBezTo>
                            <a:pt x="10636" y="996"/>
                            <a:pt x="10337" y="1151"/>
                            <a:pt x="10027" y="1284"/>
                          </a:cubicBezTo>
                          <a:cubicBezTo>
                            <a:pt x="9938" y="1317"/>
                            <a:pt x="9850" y="1350"/>
                            <a:pt x="9761" y="1373"/>
                          </a:cubicBezTo>
                          <a:cubicBezTo>
                            <a:pt x="9751" y="1383"/>
                            <a:pt x="9739" y="1383"/>
                            <a:pt x="9728" y="1395"/>
                          </a:cubicBezTo>
                          <a:lnTo>
                            <a:pt x="9606" y="1395"/>
                          </a:lnTo>
                          <a:cubicBezTo>
                            <a:pt x="9507" y="1405"/>
                            <a:pt x="9407" y="1427"/>
                            <a:pt x="9318" y="1450"/>
                          </a:cubicBezTo>
                          <a:cubicBezTo>
                            <a:pt x="9131" y="1483"/>
                            <a:pt x="8954" y="1505"/>
                            <a:pt x="8777" y="1528"/>
                          </a:cubicBezTo>
                          <a:cubicBezTo>
                            <a:pt x="8572" y="1552"/>
                            <a:pt x="8364" y="1567"/>
                            <a:pt x="8157" y="1567"/>
                          </a:cubicBezTo>
                          <a:cubicBezTo>
                            <a:pt x="7994" y="1567"/>
                            <a:pt x="7831" y="1558"/>
                            <a:pt x="7670" y="1538"/>
                          </a:cubicBezTo>
                          <a:cubicBezTo>
                            <a:pt x="7526" y="1528"/>
                            <a:pt x="7360" y="1494"/>
                            <a:pt x="7205" y="1450"/>
                          </a:cubicBezTo>
                          <a:cubicBezTo>
                            <a:pt x="7139" y="1427"/>
                            <a:pt x="7061" y="1405"/>
                            <a:pt x="6994" y="1383"/>
                          </a:cubicBezTo>
                          <a:cubicBezTo>
                            <a:pt x="6962" y="1373"/>
                            <a:pt x="6940" y="1361"/>
                            <a:pt x="6906" y="1350"/>
                          </a:cubicBezTo>
                          <a:cubicBezTo>
                            <a:pt x="6884" y="1339"/>
                            <a:pt x="6873" y="1339"/>
                            <a:pt x="6851" y="1328"/>
                          </a:cubicBezTo>
                          <a:cubicBezTo>
                            <a:pt x="6851" y="1328"/>
                            <a:pt x="6840" y="1328"/>
                            <a:pt x="6829" y="1317"/>
                          </a:cubicBezTo>
                          <a:lnTo>
                            <a:pt x="6817" y="1317"/>
                          </a:lnTo>
                          <a:cubicBezTo>
                            <a:pt x="6685" y="1250"/>
                            <a:pt x="6552" y="1184"/>
                            <a:pt x="6431" y="1107"/>
                          </a:cubicBezTo>
                          <a:cubicBezTo>
                            <a:pt x="6308" y="1029"/>
                            <a:pt x="6198" y="952"/>
                            <a:pt x="6099" y="874"/>
                          </a:cubicBezTo>
                          <a:cubicBezTo>
                            <a:pt x="5988" y="775"/>
                            <a:pt x="5877" y="653"/>
                            <a:pt x="5789" y="532"/>
                          </a:cubicBezTo>
                          <a:cubicBezTo>
                            <a:pt x="5744" y="465"/>
                            <a:pt x="5700" y="399"/>
                            <a:pt x="5666" y="332"/>
                          </a:cubicBezTo>
                          <a:cubicBezTo>
                            <a:pt x="5634" y="266"/>
                            <a:pt x="5589" y="200"/>
                            <a:pt x="5545" y="144"/>
                          </a:cubicBezTo>
                          <a:cubicBezTo>
                            <a:pt x="5545" y="144"/>
                            <a:pt x="5545" y="133"/>
                            <a:pt x="5534" y="122"/>
                          </a:cubicBezTo>
                          <a:cubicBezTo>
                            <a:pt x="5519" y="92"/>
                            <a:pt x="5490" y="82"/>
                            <a:pt x="5459" y="82"/>
                          </a:cubicBezTo>
                          <a:cubicBezTo>
                            <a:pt x="5443" y="82"/>
                            <a:pt x="5427" y="85"/>
                            <a:pt x="5412" y="89"/>
                          </a:cubicBezTo>
                          <a:lnTo>
                            <a:pt x="4284" y="620"/>
                          </a:lnTo>
                          <a:cubicBezTo>
                            <a:pt x="4095" y="709"/>
                            <a:pt x="3907" y="797"/>
                            <a:pt x="3708" y="886"/>
                          </a:cubicBezTo>
                          <a:cubicBezTo>
                            <a:pt x="3542" y="963"/>
                            <a:pt x="3365" y="1051"/>
                            <a:pt x="3188" y="1107"/>
                          </a:cubicBezTo>
                          <a:cubicBezTo>
                            <a:pt x="3010" y="1173"/>
                            <a:pt x="2823" y="1228"/>
                            <a:pt x="2646" y="1240"/>
                          </a:cubicBezTo>
                          <a:cubicBezTo>
                            <a:pt x="2619" y="1241"/>
                            <a:pt x="2593" y="1242"/>
                            <a:pt x="2566" y="1242"/>
                          </a:cubicBezTo>
                          <a:cubicBezTo>
                            <a:pt x="2394" y="1242"/>
                            <a:pt x="2222" y="1215"/>
                            <a:pt x="2059" y="1196"/>
                          </a:cubicBezTo>
                          <a:cubicBezTo>
                            <a:pt x="1959" y="1190"/>
                            <a:pt x="1862" y="1184"/>
                            <a:pt x="1766" y="1184"/>
                          </a:cubicBezTo>
                          <a:cubicBezTo>
                            <a:pt x="1669" y="1184"/>
                            <a:pt x="1572" y="1190"/>
                            <a:pt x="1473" y="1206"/>
                          </a:cubicBezTo>
                          <a:cubicBezTo>
                            <a:pt x="1306" y="1240"/>
                            <a:pt x="1141" y="1306"/>
                            <a:pt x="996" y="1383"/>
                          </a:cubicBezTo>
                          <a:cubicBezTo>
                            <a:pt x="819" y="1472"/>
                            <a:pt x="664" y="1582"/>
                            <a:pt x="509" y="1705"/>
                          </a:cubicBezTo>
                          <a:cubicBezTo>
                            <a:pt x="377" y="1815"/>
                            <a:pt x="222" y="1926"/>
                            <a:pt x="133" y="2069"/>
                          </a:cubicBezTo>
                          <a:cubicBezTo>
                            <a:pt x="100" y="2069"/>
                            <a:pt x="78" y="2081"/>
                            <a:pt x="67" y="2103"/>
                          </a:cubicBezTo>
                          <a:cubicBezTo>
                            <a:pt x="56" y="2136"/>
                            <a:pt x="34" y="2158"/>
                            <a:pt x="34" y="2192"/>
                          </a:cubicBezTo>
                          <a:cubicBezTo>
                            <a:pt x="22" y="2224"/>
                            <a:pt x="22" y="2269"/>
                            <a:pt x="22" y="2302"/>
                          </a:cubicBezTo>
                          <a:cubicBezTo>
                            <a:pt x="12" y="2357"/>
                            <a:pt x="12" y="2423"/>
                            <a:pt x="12" y="2479"/>
                          </a:cubicBezTo>
                          <a:cubicBezTo>
                            <a:pt x="12" y="2612"/>
                            <a:pt x="12" y="2733"/>
                            <a:pt x="0" y="2856"/>
                          </a:cubicBezTo>
                          <a:lnTo>
                            <a:pt x="0" y="3586"/>
                          </a:lnTo>
                          <a:lnTo>
                            <a:pt x="0" y="5057"/>
                          </a:lnTo>
                          <a:cubicBezTo>
                            <a:pt x="0" y="6043"/>
                            <a:pt x="12" y="7017"/>
                            <a:pt x="12" y="8001"/>
                          </a:cubicBezTo>
                          <a:lnTo>
                            <a:pt x="12" y="8820"/>
                          </a:lnTo>
                          <a:cubicBezTo>
                            <a:pt x="12" y="8953"/>
                            <a:pt x="12" y="9097"/>
                            <a:pt x="22" y="9230"/>
                          </a:cubicBezTo>
                          <a:cubicBezTo>
                            <a:pt x="34" y="9373"/>
                            <a:pt x="67" y="9506"/>
                            <a:pt x="100" y="9650"/>
                          </a:cubicBezTo>
                          <a:cubicBezTo>
                            <a:pt x="100" y="9674"/>
                            <a:pt x="119" y="9685"/>
                            <a:pt x="140" y="9685"/>
                          </a:cubicBezTo>
                          <a:cubicBezTo>
                            <a:pt x="159" y="9685"/>
                            <a:pt x="179" y="9677"/>
                            <a:pt x="189" y="9661"/>
                          </a:cubicBezTo>
                          <a:cubicBezTo>
                            <a:pt x="200" y="9695"/>
                            <a:pt x="233" y="9705"/>
                            <a:pt x="277" y="9717"/>
                          </a:cubicBezTo>
                          <a:cubicBezTo>
                            <a:pt x="646" y="9724"/>
                            <a:pt x="1015" y="9727"/>
                            <a:pt x="1384" y="9727"/>
                          </a:cubicBezTo>
                          <a:cubicBezTo>
                            <a:pt x="2122" y="9727"/>
                            <a:pt x="2860" y="9717"/>
                            <a:pt x="3597" y="9717"/>
                          </a:cubicBezTo>
                          <a:lnTo>
                            <a:pt x="17010" y="9717"/>
                          </a:lnTo>
                          <a:cubicBezTo>
                            <a:pt x="17087" y="9717"/>
                            <a:pt x="17154" y="9695"/>
                            <a:pt x="17232" y="9673"/>
                          </a:cubicBezTo>
                          <a:cubicBezTo>
                            <a:pt x="17298" y="9650"/>
                            <a:pt x="17298" y="9573"/>
                            <a:pt x="17254" y="9540"/>
                          </a:cubicBezTo>
                          <a:cubicBezTo>
                            <a:pt x="17254" y="9496"/>
                            <a:pt x="17264" y="9451"/>
                            <a:pt x="17276" y="9418"/>
                          </a:cubicBezTo>
                          <a:cubicBezTo>
                            <a:pt x="17298" y="9363"/>
                            <a:pt x="17309" y="9296"/>
                            <a:pt x="17320" y="9241"/>
                          </a:cubicBezTo>
                          <a:cubicBezTo>
                            <a:pt x="17342" y="9119"/>
                            <a:pt x="17342" y="8997"/>
                            <a:pt x="17342" y="8876"/>
                          </a:cubicBezTo>
                          <a:lnTo>
                            <a:pt x="17342" y="8190"/>
                          </a:lnTo>
                          <a:lnTo>
                            <a:pt x="17342" y="6795"/>
                          </a:lnTo>
                          <a:cubicBezTo>
                            <a:pt x="17342" y="5866"/>
                            <a:pt x="17342" y="4936"/>
                            <a:pt x="17331" y="4006"/>
                          </a:cubicBezTo>
                          <a:lnTo>
                            <a:pt x="17331" y="3232"/>
                          </a:lnTo>
                          <a:lnTo>
                            <a:pt x="17331" y="2833"/>
                          </a:lnTo>
                          <a:cubicBezTo>
                            <a:pt x="17320" y="2778"/>
                            <a:pt x="17320" y="2711"/>
                            <a:pt x="17320" y="2645"/>
                          </a:cubicBezTo>
                          <a:cubicBezTo>
                            <a:pt x="17320" y="2612"/>
                            <a:pt x="17309" y="2578"/>
                            <a:pt x="17309" y="2546"/>
                          </a:cubicBezTo>
                          <a:cubicBezTo>
                            <a:pt x="17298" y="2501"/>
                            <a:pt x="17286" y="2490"/>
                            <a:pt x="17254" y="2457"/>
                          </a:cubicBezTo>
                          <a:cubicBezTo>
                            <a:pt x="17309" y="2435"/>
                            <a:pt x="17331" y="2379"/>
                            <a:pt x="17298" y="2313"/>
                          </a:cubicBezTo>
                          <a:cubicBezTo>
                            <a:pt x="17121" y="1992"/>
                            <a:pt x="16811" y="1749"/>
                            <a:pt x="16479" y="1582"/>
                          </a:cubicBezTo>
                          <a:cubicBezTo>
                            <a:pt x="16103" y="1405"/>
                            <a:pt x="15693" y="1328"/>
                            <a:pt x="15284" y="1273"/>
                          </a:cubicBezTo>
                          <a:cubicBezTo>
                            <a:pt x="15051" y="1240"/>
                            <a:pt x="14830" y="1218"/>
                            <a:pt x="14598" y="1173"/>
                          </a:cubicBezTo>
                          <a:cubicBezTo>
                            <a:pt x="14376" y="1140"/>
                            <a:pt x="14166" y="1073"/>
                            <a:pt x="13944" y="1007"/>
                          </a:cubicBezTo>
                          <a:cubicBezTo>
                            <a:pt x="13845" y="974"/>
                            <a:pt x="13735" y="930"/>
                            <a:pt x="13634" y="886"/>
                          </a:cubicBezTo>
                          <a:cubicBezTo>
                            <a:pt x="13590" y="864"/>
                            <a:pt x="13535" y="841"/>
                            <a:pt x="13491" y="819"/>
                          </a:cubicBezTo>
                          <a:cubicBezTo>
                            <a:pt x="13457" y="786"/>
                            <a:pt x="13447" y="753"/>
                            <a:pt x="13425" y="709"/>
                          </a:cubicBezTo>
                          <a:cubicBezTo>
                            <a:pt x="13347" y="542"/>
                            <a:pt x="13181" y="421"/>
                            <a:pt x="13015" y="343"/>
                          </a:cubicBezTo>
                          <a:cubicBezTo>
                            <a:pt x="12816" y="244"/>
                            <a:pt x="12606" y="200"/>
                            <a:pt x="12384" y="155"/>
                          </a:cubicBezTo>
                          <a:cubicBezTo>
                            <a:pt x="12262" y="133"/>
                            <a:pt x="12152" y="111"/>
                            <a:pt x="12030" y="77"/>
                          </a:cubicBezTo>
                          <a:cubicBezTo>
                            <a:pt x="11974" y="67"/>
                            <a:pt x="11920" y="45"/>
                            <a:pt x="11864" y="33"/>
                          </a:cubicBezTo>
                          <a:cubicBezTo>
                            <a:pt x="11831" y="22"/>
                            <a:pt x="11809" y="11"/>
                            <a:pt x="11787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3" name="Google Shape;773;p63"/>
                    <p:cNvSpPr/>
                    <p:nvPr/>
                  </p:nvSpPr>
                  <p:spPr>
                    <a:xfrm>
                      <a:off x="4156800" y="2311300"/>
                      <a:ext cx="226600" cy="432400"/>
                    </a:xfrm>
                    <a:custGeom>
                      <a:rect b="b" l="l" r="r" t="t"/>
                      <a:pathLst>
                        <a:path extrusionOk="0" h="17296" w="9064">
                          <a:moveTo>
                            <a:pt x="4422" y="1"/>
                          </a:moveTo>
                          <a:cubicBezTo>
                            <a:pt x="4203" y="1"/>
                            <a:pt x="3985" y="14"/>
                            <a:pt x="3763" y="42"/>
                          </a:cubicBezTo>
                          <a:cubicBezTo>
                            <a:pt x="3287" y="108"/>
                            <a:pt x="2812" y="230"/>
                            <a:pt x="2402" y="462"/>
                          </a:cubicBezTo>
                          <a:cubicBezTo>
                            <a:pt x="1528" y="949"/>
                            <a:pt x="1074" y="1935"/>
                            <a:pt x="742" y="2831"/>
                          </a:cubicBezTo>
                          <a:cubicBezTo>
                            <a:pt x="576" y="3307"/>
                            <a:pt x="432" y="3794"/>
                            <a:pt x="311" y="4281"/>
                          </a:cubicBezTo>
                          <a:cubicBezTo>
                            <a:pt x="166" y="4790"/>
                            <a:pt x="1" y="5321"/>
                            <a:pt x="45" y="5852"/>
                          </a:cubicBezTo>
                          <a:cubicBezTo>
                            <a:pt x="89" y="6383"/>
                            <a:pt x="311" y="6870"/>
                            <a:pt x="466" y="7368"/>
                          </a:cubicBezTo>
                          <a:cubicBezTo>
                            <a:pt x="620" y="7877"/>
                            <a:pt x="753" y="8386"/>
                            <a:pt x="875" y="8895"/>
                          </a:cubicBezTo>
                          <a:cubicBezTo>
                            <a:pt x="1107" y="9925"/>
                            <a:pt x="1240" y="10976"/>
                            <a:pt x="1295" y="12027"/>
                          </a:cubicBezTo>
                          <a:cubicBezTo>
                            <a:pt x="1307" y="12282"/>
                            <a:pt x="1317" y="12537"/>
                            <a:pt x="1317" y="12791"/>
                          </a:cubicBezTo>
                          <a:cubicBezTo>
                            <a:pt x="1317" y="12879"/>
                            <a:pt x="1384" y="12923"/>
                            <a:pt x="1439" y="12935"/>
                          </a:cubicBezTo>
                          <a:cubicBezTo>
                            <a:pt x="1450" y="12957"/>
                            <a:pt x="1462" y="12979"/>
                            <a:pt x="1462" y="13012"/>
                          </a:cubicBezTo>
                          <a:cubicBezTo>
                            <a:pt x="1494" y="13100"/>
                            <a:pt x="1550" y="13178"/>
                            <a:pt x="1594" y="13267"/>
                          </a:cubicBezTo>
                          <a:cubicBezTo>
                            <a:pt x="1826" y="13754"/>
                            <a:pt x="2247" y="14197"/>
                            <a:pt x="2723" y="14451"/>
                          </a:cubicBezTo>
                          <a:cubicBezTo>
                            <a:pt x="3088" y="14650"/>
                            <a:pt x="3476" y="14783"/>
                            <a:pt x="3874" y="14871"/>
                          </a:cubicBezTo>
                          <a:cubicBezTo>
                            <a:pt x="3963" y="14893"/>
                            <a:pt x="4062" y="14905"/>
                            <a:pt x="4150" y="14927"/>
                          </a:cubicBezTo>
                          <a:cubicBezTo>
                            <a:pt x="4184" y="14938"/>
                            <a:pt x="4217" y="14949"/>
                            <a:pt x="4228" y="14960"/>
                          </a:cubicBezTo>
                          <a:cubicBezTo>
                            <a:pt x="4261" y="14982"/>
                            <a:pt x="4261" y="15004"/>
                            <a:pt x="4272" y="15048"/>
                          </a:cubicBezTo>
                          <a:cubicBezTo>
                            <a:pt x="4305" y="15148"/>
                            <a:pt x="4317" y="15259"/>
                            <a:pt x="4327" y="15358"/>
                          </a:cubicBezTo>
                          <a:cubicBezTo>
                            <a:pt x="4349" y="15469"/>
                            <a:pt x="4372" y="15579"/>
                            <a:pt x="4394" y="15702"/>
                          </a:cubicBezTo>
                          <a:cubicBezTo>
                            <a:pt x="4472" y="16199"/>
                            <a:pt x="4560" y="16708"/>
                            <a:pt x="4637" y="17207"/>
                          </a:cubicBezTo>
                          <a:cubicBezTo>
                            <a:pt x="4637" y="17262"/>
                            <a:pt x="4704" y="17295"/>
                            <a:pt x="4748" y="17295"/>
                          </a:cubicBezTo>
                          <a:cubicBezTo>
                            <a:pt x="4804" y="17295"/>
                            <a:pt x="4848" y="17262"/>
                            <a:pt x="4859" y="17207"/>
                          </a:cubicBezTo>
                          <a:cubicBezTo>
                            <a:pt x="4969" y="16786"/>
                            <a:pt x="5091" y="16354"/>
                            <a:pt x="5202" y="15934"/>
                          </a:cubicBezTo>
                          <a:cubicBezTo>
                            <a:pt x="5257" y="15724"/>
                            <a:pt x="5313" y="15502"/>
                            <a:pt x="5368" y="15292"/>
                          </a:cubicBezTo>
                          <a:cubicBezTo>
                            <a:pt x="5379" y="15247"/>
                            <a:pt x="5390" y="15193"/>
                            <a:pt x="5412" y="15137"/>
                          </a:cubicBezTo>
                          <a:cubicBezTo>
                            <a:pt x="5423" y="15104"/>
                            <a:pt x="5423" y="15070"/>
                            <a:pt x="5446" y="15038"/>
                          </a:cubicBezTo>
                          <a:cubicBezTo>
                            <a:pt x="5456" y="15026"/>
                            <a:pt x="5468" y="15015"/>
                            <a:pt x="5490" y="15004"/>
                          </a:cubicBezTo>
                          <a:cubicBezTo>
                            <a:pt x="5534" y="14993"/>
                            <a:pt x="5567" y="14993"/>
                            <a:pt x="5611" y="14993"/>
                          </a:cubicBezTo>
                          <a:cubicBezTo>
                            <a:pt x="6353" y="14915"/>
                            <a:pt x="7039" y="14484"/>
                            <a:pt x="7448" y="13865"/>
                          </a:cubicBezTo>
                          <a:cubicBezTo>
                            <a:pt x="7559" y="13687"/>
                            <a:pt x="7647" y="13499"/>
                            <a:pt x="7714" y="13300"/>
                          </a:cubicBezTo>
                          <a:cubicBezTo>
                            <a:pt x="7747" y="13201"/>
                            <a:pt x="7780" y="13112"/>
                            <a:pt x="7802" y="13012"/>
                          </a:cubicBezTo>
                          <a:cubicBezTo>
                            <a:pt x="7814" y="12957"/>
                            <a:pt x="7814" y="12901"/>
                            <a:pt x="7824" y="12857"/>
                          </a:cubicBezTo>
                          <a:cubicBezTo>
                            <a:pt x="7836" y="12835"/>
                            <a:pt x="7847" y="12813"/>
                            <a:pt x="7847" y="12791"/>
                          </a:cubicBezTo>
                          <a:cubicBezTo>
                            <a:pt x="7858" y="12658"/>
                            <a:pt x="7869" y="12514"/>
                            <a:pt x="7869" y="12382"/>
                          </a:cubicBezTo>
                          <a:cubicBezTo>
                            <a:pt x="7869" y="12249"/>
                            <a:pt x="7880" y="12127"/>
                            <a:pt x="7880" y="11994"/>
                          </a:cubicBezTo>
                          <a:cubicBezTo>
                            <a:pt x="7902" y="11728"/>
                            <a:pt x="7924" y="11452"/>
                            <a:pt x="7947" y="11186"/>
                          </a:cubicBezTo>
                          <a:cubicBezTo>
                            <a:pt x="8013" y="10666"/>
                            <a:pt x="8102" y="10146"/>
                            <a:pt x="8212" y="9626"/>
                          </a:cubicBezTo>
                          <a:cubicBezTo>
                            <a:pt x="8323" y="9106"/>
                            <a:pt x="8444" y="8575"/>
                            <a:pt x="8577" y="8054"/>
                          </a:cubicBezTo>
                          <a:cubicBezTo>
                            <a:pt x="8710" y="7534"/>
                            <a:pt x="8854" y="7025"/>
                            <a:pt x="8953" y="6505"/>
                          </a:cubicBezTo>
                          <a:cubicBezTo>
                            <a:pt x="9009" y="6239"/>
                            <a:pt x="9042" y="5963"/>
                            <a:pt x="9053" y="5697"/>
                          </a:cubicBezTo>
                          <a:cubicBezTo>
                            <a:pt x="9064" y="5432"/>
                            <a:pt x="9042" y="5166"/>
                            <a:pt x="8997" y="4900"/>
                          </a:cubicBezTo>
                          <a:cubicBezTo>
                            <a:pt x="8943" y="4414"/>
                            <a:pt x="8843" y="3937"/>
                            <a:pt x="8710" y="3472"/>
                          </a:cubicBezTo>
                          <a:cubicBezTo>
                            <a:pt x="8456" y="2609"/>
                            <a:pt x="8068" y="1768"/>
                            <a:pt x="7415" y="1138"/>
                          </a:cubicBezTo>
                          <a:cubicBezTo>
                            <a:pt x="6784" y="518"/>
                            <a:pt x="5943" y="164"/>
                            <a:pt x="5080" y="42"/>
                          </a:cubicBezTo>
                          <a:cubicBezTo>
                            <a:pt x="4859" y="14"/>
                            <a:pt x="4640" y="1"/>
                            <a:pt x="4422" y="1"/>
                          </a:cubicBezTo>
                          <a:close/>
                        </a:path>
                      </a:pathLst>
                    </a:custGeom>
                    <a:solidFill>
                      <a:srgbClr val="E1AF9C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4" name="Google Shape;774;p63"/>
                    <p:cNvSpPr/>
                    <p:nvPr/>
                  </p:nvSpPr>
                  <p:spPr>
                    <a:xfrm>
                      <a:off x="4326125" y="2587900"/>
                      <a:ext cx="300" cy="25"/>
                    </a:xfrm>
                    <a:custGeom>
                      <a:rect b="b" l="l" r="r" t="t"/>
                      <a:pathLst>
                        <a:path extrusionOk="0" h="1" w="12">
                          <a:moveTo>
                            <a:pt x="1" y="0"/>
                          </a:moveTo>
                          <a:lnTo>
                            <a:pt x="1" y="0"/>
                          </a:lnTo>
                          <a:cubicBezTo>
                            <a:pt x="11" y="0"/>
                            <a:pt x="11" y="0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CB502A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5" name="Google Shape;775;p63"/>
                    <p:cNvSpPr/>
                    <p:nvPr/>
                  </p:nvSpPr>
                  <p:spPr>
                    <a:xfrm>
                      <a:off x="4284625" y="2433825"/>
                      <a:ext cx="63375" cy="33300"/>
                    </a:xfrm>
                    <a:custGeom>
                      <a:rect b="b" l="l" r="r" t="t"/>
                      <a:pathLst>
                        <a:path extrusionOk="0" h="1332" w="2535">
                          <a:moveTo>
                            <a:pt x="1603" y="0"/>
                          </a:moveTo>
                          <a:cubicBezTo>
                            <a:pt x="1495" y="0"/>
                            <a:pt x="1389" y="6"/>
                            <a:pt x="1284" y="22"/>
                          </a:cubicBezTo>
                          <a:cubicBezTo>
                            <a:pt x="1162" y="32"/>
                            <a:pt x="1041" y="54"/>
                            <a:pt x="930" y="88"/>
                          </a:cubicBezTo>
                          <a:cubicBezTo>
                            <a:pt x="819" y="121"/>
                            <a:pt x="719" y="177"/>
                            <a:pt x="609" y="221"/>
                          </a:cubicBezTo>
                          <a:cubicBezTo>
                            <a:pt x="498" y="265"/>
                            <a:pt x="399" y="309"/>
                            <a:pt x="288" y="354"/>
                          </a:cubicBezTo>
                          <a:cubicBezTo>
                            <a:pt x="232" y="376"/>
                            <a:pt x="188" y="398"/>
                            <a:pt x="133" y="420"/>
                          </a:cubicBezTo>
                          <a:cubicBezTo>
                            <a:pt x="78" y="442"/>
                            <a:pt x="33" y="464"/>
                            <a:pt x="11" y="519"/>
                          </a:cubicBezTo>
                          <a:cubicBezTo>
                            <a:pt x="1" y="575"/>
                            <a:pt x="23" y="652"/>
                            <a:pt x="33" y="708"/>
                          </a:cubicBezTo>
                          <a:cubicBezTo>
                            <a:pt x="45" y="774"/>
                            <a:pt x="55" y="841"/>
                            <a:pt x="55" y="895"/>
                          </a:cubicBezTo>
                          <a:cubicBezTo>
                            <a:pt x="55" y="962"/>
                            <a:pt x="55" y="1028"/>
                            <a:pt x="45" y="1095"/>
                          </a:cubicBezTo>
                          <a:cubicBezTo>
                            <a:pt x="45" y="1161"/>
                            <a:pt x="33" y="1227"/>
                            <a:pt x="33" y="1294"/>
                          </a:cubicBezTo>
                          <a:cubicBezTo>
                            <a:pt x="33" y="1310"/>
                            <a:pt x="55" y="1325"/>
                            <a:pt x="76" y="1325"/>
                          </a:cubicBezTo>
                          <a:cubicBezTo>
                            <a:pt x="85" y="1325"/>
                            <a:pt x="93" y="1322"/>
                            <a:pt x="100" y="1316"/>
                          </a:cubicBezTo>
                          <a:cubicBezTo>
                            <a:pt x="115" y="1324"/>
                            <a:pt x="131" y="1332"/>
                            <a:pt x="147" y="1332"/>
                          </a:cubicBezTo>
                          <a:cubicBezTo>
                            <a:pt x="153" y="1332"/>
                            <a:pt x="160" y="1331"/>
                            <a:pt x="166" y="1327"/>
                          </a:cubicBezTo>
                          <a:cubicBezTo>
                            <a:pt x="465" y="1239"/>
                            <a:pt x="697" y="1028"/>
                            <a:pt x="974" y="885"/>
                          </a:cubicBezTo>
                          <a:cubicBezTo>
                            <a:pt x="1129" y="796"/>
                            <a:pt x="1284" y="752"/>
                            <a:pt x="1439" y="696"/>
                          </a:cubicBezTo>
                          <a:cubicBezTo>
                            <a:pt x="1605" y="641"/>
                            <a:pt x="1760" y="563"/>
                            <a:pt x="1926" y="497"/>
                          </a:cubicBezTo>
                          <a:cubicBezTo>
                            <a:pt x="2103" y="409"/>
                            <a:pt x="2291" y="376"/>
                            <a:pt x="2479" y="342"/>
                          </a:cubicBezTo>
                          <a:cubicBezTo>
                            <a:pt x="2512" y="331"/>
                            <a:pt x="2534" y="298"/>
                            <a:pt x="2534" y="276"/>
                          </a:cubicBezTo>
                          <a:cubicBezTo>
                            <a:pt x="2524" y="22"/>
                            <a:pt x="2192" y="32"/>
                            <a:pt x="2003" y="22"/>
                          </a:cubicBezTo>
                          <a:cubicBezTo>
                            <a:pt x="1869" y="9"/>
                            <a:pt x="1735" y="0"/>
                            <a:pt x="160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6" name="Google Shape;776;p63"/>
                    <p:cNvSpPr/>
                    <p:nvPr/>
                  </p:nvSpPr>
                  <p:spPr>
                    <a:xfrm>
                      <a:off x="4190825" y="2428250"/>
                      <a:ext cx="71150" cy="38225"/>
                    </a:xfrm>
                    <a:custGeom>
                      <a:rect b="b" l="l" r="r" t="t"/>
                      <a:pathLst>
                        <a:path extrusionOk="0" h="1529" w="2846">
                          <a:moveTo>
                            <a:pt x="881" y="0"/>
                          </a:moveTo>
                          <a:cubicBezTo>
                            <a:pt x="872" y="0"/>
                            <a:pt x="862" y="0"/>
                            <a:pt x="853" y="1"/>
                          </a:cubicBezTo>
                          <a:cubicBezTo>
                            <a:pt x="687" y="1"/>
                            <a:pt x="543" y="68"/>
                            <a:pt x="410" y="167"/>
                          </a:cubicBezTo>
                          <a:cubicBezTo>
                            <a:pt x="344" y="211"/>
                            <a:pt x="278" y="267"/>
                            <a:pt x="222" y="311"/>
                          </a:cubicBezTo>
                          <a:cubicBezTo>
                            <a:pt x="167" y="355"/>
                            <a:pt x="111" y="410"/>
                            <a:pt x="78" y="466"/>
                          </a:cubicBezTo>
                          <a:cubicBezTo>
                            <a:pt x="34" y="532"/>
                            <a:pt x="0" y="632"/>
                            <a:pt x="78" y="676"/>
                          </a:cubicBezTo>
                          <a:cubicBezTo>
                            <a:pt x="91" y="689"/>
                            <a:pt x="105" y="694"/>
                            <a:pt x="118" y="694"/>
                          </a:cubicBezTo>
                          <a:cubicBezTo>
                            <a:pt x="127" y="694"/>
                            <a:pt x="136" y="692"/>
                            <a:pt x="145" y="687"/>
                          </a:cubicBezTo>
                          <a:cubicBezTo>
                            <a:pt x="150" y="693"/>
                            <a:pt x="156" y="695"/>
                            <a:pt x="161" y="695"/>
                          </a:cubicBezTo>
                          <a:cubicBezTo>
                            <a:pt x="167" y="695"/>
                            <a:pt x="172" y="693"/>
                            <a:pt x="178" y="687"/>
                          </a:cubicBezTo>
                          <a:cubicBezTo>
                            <a:pt x="288" y="577"/>
                            <a:pt x="433" y="499"/>
                            <a:pt x="587" y="488"/>
                          </a:cubicBezTo>
                          <a:cubicBezTo>
                            <a:pt x="765" y="488"/>
                            <a:pt x="919" y="565"/>
                            <a:pt x="1063" y="654"/>
                          </a:cubicBezTo>
                          <a:cubicBezTo>
                            <a:pt x="1229" y="764"/>
                            <a:pt x="1395" y="853"/>
                            <a:pt x="1594" y="919"/>
                          </a:cubicBezTo>
                          <a:cubicBezTo>
                            <a:pt x="1683" y="953"/>
                            <a:pt x="1783" y="975"/>
                            <a:pt x="1871" y="1030"/>
                          </a:cubicBezTo>
                          <a:cubicBezTo>
                            <a:pt x="1938" y="1064"/>
                            <a:pt x="2004" y="1118"/>
                            <a:pt x="2059" y="1163"/>
                          </a:cubicBezTo>
                          <a:cubicBezTo>
                            <a:pt x="2203" y="1296"/>
                            <a:pt x="2324" y="1440"/>
                            <a:pt x="2502" y="1517"/>
                          </a:cubicBezTo>
                          <a:cubicBezTo>
                            <a:pt x="2514" y="1525"/>
                            <a:pt x="2527" y="1528"/>
                            <a:pt x="2540" y="1528"/>
                          </a:cubicBezTo>
                          <a:cubicBezTo>
                            <a:pt x="2564" y="1528"/>
                            <a:pt x="2587" y="1516"/>
                            <a:pt x="2602" y="1495"/>
                          </a:cubicBezTo>
                          <a:cubicBezTo>
                            <a:pt x="2668" y="1329"/>
                            <a:pt x="2734" y="1174"/>
                            <a:pt x="2789" y="1008"/>
                          </a:cubicBezTo>
                          <a:cubicBezTo>
                            <a:pt x="2811" y="941"/>
                            <a:pt x="2845" y="853"/>
                            <a:pt x="2801" y="786"/>
                          </a:cubicBezTo>
                          <a:cubicBezTo>
                            <a:pt x="2767" y="720"/>
                            <a:pt x="2679" y="687"/>
                            <a:pt x="2624" y="643"/>
                          </a:cubicBezTo>
                          <a:cubicBezTo>
                            <a:pt x="2358" y="477"/>
                            <a:pt x="2070" y="322"/>
                            <a:pt x="1771" y="245"/>
                          </a:cubicBezTo>
                          <a:cubicBezTo>
                            <a:pt x="1606" y="200"/>
                            <a:pt x="1439" y="189"/>
                            <a:pt x="1284" y="134"/>
                          </a:cubicBezTo>
                          <a:cubicBezTo>
                            <a:pt x="1149" y="82"/>
                            <a:pt x="1024" y="0"/>
                            <a:pt x="88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7" name="Google Shape;777;p63"/>
                    <p:cNvSpPr/>
                    <p:nvPr/>
                  </p:nvSpPr>
                  <p:spPr>
                    <a:xfrm>
                      <a:off x="4237850" y="2544175"/>
                      <a:ext cx="70600" cy="36900"/>
                    </a:xfrm>
                    <a:custGeom>
                      <a:rect b="b" l="l" r="r" t="t"/>
                      <a:pathLst>
                        <a:path extrusionOk="0" h="1476" w="2824">
                          <a:moveTo>
                            <a:pt x="1761" y="0"/>
                          </a:moveTo>
                          <a:cubicBezTo>
                            <a:pt x="1753" y="0"/>
                            <a:pt x="1746" y="0"/>
                            <a:pt x="1739" y="1"/>
                          </a:cubicBezTo>
                          <a:cubicBezTo>
                            <a:pt x="1639" y="12"/>
                            <a:pt x="1562" y="56"/>
                            <a:pt x="1473" y="101"/>
                          </a:cubicBezTo>
                          <a:cubicBezTo>
                            <a:pt x="1439" y="123"/>
                            <a:pt x="1395" y="133"/>
                            <a:pt x="1362" y="133"/>
                          </a:cubicBezTo>
                          <a:cubicBezTo>
                            <a:pt x="1354" y="135"/>
                            <a:pt x="1347" y="136"/>
                            <a:pt x="1339" y="136"/>
                          </a:cubicBezTo>
                          <a:cubicBezTo>
                            <a:pt x="1294" y="136"/>
                            <a:pt x="1256" y="110"/>
                            <a:pt x="1218" y="101"/>
                          </a:cubicBezTo>
                          <a:cubicBezTo>
                            <a:pt x="1152" y="59"/>
                            <a:pt x="1081" y="36"/>
                            <a:pt x="1003" y="36"/>
                          </a:cubicBezTo>
                          <a:cubicBezTo>
                            <a:pt x="976" y="36"/>
                            <a:pt x="948" y="39"/>
                            <a:pt x="920" y="45"/>
                          </a:cubicBezTo>
                          <a:cubicBezTo>
                            <a:pt x="809" y="56"/>
                            <a:pt x="721" y="101"/>
                            <a:pt x="621" y="167"/>
                          </a:cubicBezTo>
                          <a:cubicBezTo>
                            <a:pt x="521" y="234"/>
                            <a:pt x="433" y="311"/>
                            <a:pt x="333" y="388"/>
                          </a:cubicBezTo>
                          <a:cubicBezTo>
                            <a:pt x="234" y="477"/>
                            <a:pt x="111" y="566"/>
                            <a:pt x="23" y="676"/>
                          </a:cubicBezTo>
                          <a:cubicBezTo>
                            <a:pt x="1" y="687"/>
                            <a:pt x="1" y="709"/>
                            <a:pt x="23" y="731"/>
                          </a:cubicBezTo>
                          <a:cubicBezTo>
                            <a:pt x="45" y="820"/>
                            <a:pt x="101" y="898"/>
                            <a:pt x="145" y="975"/>
                          </a:cubicBezTo>
                          <a:cubicBezTo>
                            <a:pt x="200" y="1052"/>
                            <a:pt x="278" y="1129"/>
                            <a:pt x="344" y="1196"/>
                          </a:cubicBezTo>
                          <a:cubicBezTo>
                            <a:pt x="499" y="1340"/>
                            <a:pt x="687" y="1461"/>
                            <a:pt x="898" y="1473"/>
                          </a:cubicBezTo>
                          <a:cubicBezTo>
                            <a:pt x="918" y="1475"/>
                            <a:pt x="939" y="1476"/>
                            <a:pt x="960" y="1476"/>
                          </a:cubicBezTo>
                          <a:cubicBezTo>
                            <a:pt x="1053" y="1476"/>
                            <a:pt x="1152" y="1459"/>
                            <a:pt x="1252" y="1451"/>
                          </a:cubicBezTo>
                          <a:lnTo>
                            <a:pt x="1606" y="1451"/>
                          </a:lnTo>
                          <a:cubicBezTo>
                            <a:pt x="1660" y="1451"/>
                            <a:pt x="1717" y="1453"/>
                            <a:pt x="1774" y="1453"/>
                          </a:cubicBezTo>
                          <a:cubicBezTo>
                            <a:pt x="1833" y="1453"/>
                            <a:pt x="1892" y="1451"/>
                            <a:pt x="1949" y="1439"/>
                          </a:cubicBezTo>
                          <a:cubicBezTo>
                            <a:pt x="2049" y="1429"/>
                            <a:pt x="2148" y="1384"/>
                            <a:pt x="2236" y="1340"/>
                          </a:cubicBezTo>
                          <a:cubicBezTo>
                            <a:pt x="2447" y="1218"/>
                            <a:pt x="2602" y="1041"/>
                            <a:pt x="2735" y="842"/>
                          </a:cubicBezTo>
                          <a:cubicBezTo>
                            <a:pt x="2735" y="831"/>
                            <a:pt x="2735" y="831"/>
                            <a:pt x="2745" y="820"/>
                          </a:cubicBezTo>
                          <a:cubicBezTo>
                            <a:pt x="2767" y="797"/>
                            <a:pt x="2779" y="765"/>
                            <a:pt x="2801" y="731"/>
                          </a:cubicBezTo>
                          <a:cubicBezTo>
                            <a:pt x="2823" y="698"/>
                            <a:pt x="2812" y="654"/>
                            <a:pt x="2779" y="643"/>
                          </a:cubicBezTo>
                          <a:cubicBezTo>
                            <a:pt x="2679" y="598"/>
                            <a:pt x="2590" y="543"/>
                            <a:pt x="2502" y="477"/>
                          </a:cubicBezTo>
                          <a:cubicBezTo>
                            <a:pt x="2413" y="411"/>
                            <a:pt x="2347" y="344"/>
                            <a:pt x="2270" y="278"/>
                          </a:cubicBezTo>
                          <a:cubicBezTo>
                            <a:pt x="2131" y="139"/>
                            <a:pt x="1961" y="0"/>
                            <a:pt x="176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8" name="Google Shape;778;p63"/>
                    <p:cNvSpPr/>
                    <p:nvPr/>
                  </p:nvSpPr>
                  <p:spPr>
                    <a:xfrm>
                      <a:off x="4256125" y="2520300"/>
                      <a:ext cx="9425" cy="5925"/>
                    </a:xfrm>
                    <a:custGeom>
                      <a:rect b="b" l="l" r="r" t="t"/>
                      <a:pathLst>
                        <a:path extrusionOk="0" h="237" w="377">
                          <a:moveTo>
                            <a:pt x="242" y="0"/>
                          </a:moveTo>
                          <a:cubicBezTo>
                            <a:pt x="232" y="0"/>
                            <a:pt x="221" y="1"/>
                            <a:pt x="211" y="4"/>
                          </a:cubicBezTo>
                          <a:cubicBezTo>
                            <a:pt x="167" y="15"/>
                            <a:pt x="122" y="38"/>
                            <a:pt x="89" y="70"/>
                          </a:cubicBezTo>
                          <a:cubicBezTo>
                            <a:pt x="56" y="92"/>
                            <a:pt x="0" y="126"/>
                            <a:pt x="12" y="181"/>
                          </a:cubicBezTo>
                          <a:cubicBezTo>
                            <a:pt x="22" y="215"/>
                            <a:pt x="44" y="225"/>
                            <a:pt x="78" y="225"/>
                          </a:cubicBezTo>
                          <a:cubicBezTo>
                            <a:pt x="100" y="225"/>
                            <a:pt x="122" y="237"/>
                            <a:pt x="145" y="237"/>
                          </a:cubicBezTo>
                          <a:lnTo>
                            <a:pt x="288" y="237"/>
                          </a:lnTo>
                          <a:cubicBezTo>
                            <a:pt x="332" y="225"/>
                            <a:pt x="376" y="181"/>
                            <a:pt x="366" y="137"/>
                          </a:cubicBezTo>
                          <a:cubicBezTo>
                            <a:pt x="366" y="126"/>
                            <a:pt x="354" y="115"/>
                            <a:pt x="354" y="104"/>
                          </a:cubicBezTo>
                          <a:cubicBezTo>
                            <a:pt x="344" y="82"/>
                            <a:pt x="344" y="70"/>
                            <a:pt x="332" y="48"/>
                          </a:cubicBezTo>
                          <a:cubicBezTo>
                            <a:pt x="307" y="14"/>
                            <a:pt x="275" y="0"/>
                            <a:pt x="24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79" name="Google Shape;779;p63"/>
                    <p:cNvSpPr/>
                    <p:nvPr/>
                  </p:nvSpPr>
                  <p:spPr>
                    <a:xfrm>
                      <a:off x="4279900" y="2520250"/>
                      <a:ext cx="9450" cy="6325"/>
                    </a:xfrm>
                    <a:custGeom>
                      <a:rect b="b" l="l" r="r" t="t"/>
                      <a:pathLst>
                        <a:path extrusionOk="0" h="253" w="378">
                          <a:moveTo>
                            <a:pt x="212" y="1"/>
                          </a:moveTo>
                          <a:cubicBezTo>
                            <a:pt x="190" y="1"/>
                            <a:pt x="167" y="6"/>
                            <a:pt x="145" y="17"/>
                          </a:cubicBezTo>
                          <a:cubicBezTo>
                            <a:pt x="112" y="50"/>
                            <a:pt x="79" y="84"/>
                            <a:pt x="57" y="117"/>
                          </a:cubicBezTo>
                          <a:cubicBezTo>
                            <a:pt x="35" y="139"/>
                            <a:pt x="1" y="183"/>
                            <a:pt x="12" y="217"/>
                          </a:cubicBezTo>
                          <a:cubicBezTo>
                            <a:pt x="35" y="244"/>
                            <a:pt x="76" y="252"/>
                            <a:pt x="119" y="252"/>
                          </a:cubicBezTo>
                          <a:cubicBezTo>
                            <a:pt x="162" y="252"/>
                            <a:pt x="206" y="244"/>
                            <a:pt x="234" y="239"/>
                          </a:cubicBezTo>
                          <a:cubicBezTo>
                            <a:pt x="256" y="239"/>
                            <a:pt x="278" y="227"/>
                            <a:pt x="300" y="227"/>
                          </a:cubicBezTo>
                          <a:cubicBezTo>
                            <a:pt x="322" y="227"/>
                            <a:pt x="344" y="227"/>
                            <a:pt x="367" y="205"/>
                          </a:cubicBezTo>
                          <a:cubicBezTo>
                            <a:pt x="377" y="195"/>
                            <a:pt x="377" y="172"/>
                            <a:pt x="377" y="161"/>
                          </a:cubicBezTo>
                          <a:cubicBezTo>
                            <a:pt x="377" y="139"/>
                            <a:pt x="367" y="117"/>
                            <a:pt x="355" y="94"/>
                          </a:cubicBezTo>
                          <a:cubicBezTo>
                            <a:pt x="333" y="62"/>
                            <a:pt x="311" y="28"/>
                            <a:pt x="278" y="17"/>
                          </a:cubicBezTo>
                          <a:cubicBezTo>
                            <a:pt x="256" y="6"/>
                            <a:pt x="234" y="1"/>
                            <a:pt x="21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0" name="Google Shape;780;p63"/>
                    <p:cNvSpPr/>
                    <p:nvPr/>
                  </p:nvSpPr>
                  <p:spPr>
                    <a:xfrm>
                      <a:off x="4212400" y="2479050"/>
                      <a:ext cx="53425" cy="45975"/>
                    </a:xfrm>
                    <a:custGeom>
                      <a:rect b="b" l="l" r="r" t="t"/>
                      <a:pathLst>
                        <a:path extrusionOk="0" h="1839" w="2137">
                          <a:moveTo>
                            <a:pt x="2115" y="1"/>
                          </a:moveTo>
                          <a:cubicBezTo>
                            <a:pt x="2111" y="1"/>
                            <a:pt x="2107" y="2"/>
                            <a:pt x="2103" y="5"/>
                          </a:cubicBezTo>
                          <a:cubicBezTo>
                            <a:pt x="1938" y="127"/>
                            <a:pt x="1938" y="360"/>
                            <a:pt x="1904" y="547"/>
                          </a:cubicBezTo>
                          <a:cubicBezTo>
                            <a:pt x="1871" y="736"/>
                            <a:pt x="1793" y="913"/>
                            <a:pt x="1694" y="1078"/>
                          </a:cubicBezTo>
                          <a:cubicBezTo>
                            <a:pt x="1594" y="1233"/>
                            <a:pt x="1461" y="1366"/>
                            <a:pt x="1318" y="1477"/>
                          </a:cubicBezTo>
                          <a:cubicBezTo>
                            <a:pt x="1152" y="1588"/>
                            <a:pt x="952" y="1698"/>
                            <a:pt x="743" y="1698"/>
                          </a:cubicBezTo>
                          <a:cubicBezTo>
                            <a:pt x="620" y="1698"/>
                            <a:pt x="499" y="1665"/>
                            <a:pt x="388" y="1610"/>
                          </a:cubicBezTo>
                          <a:cubicBezTo>
                            <a:pt x="333" y="1588"/>
                            <a:pt x="278" y="1555"/>
                            <a:pt x="211" y="1533"/>
                          </a:cubicBezTo>
                          <a:cubicBezTo>
                            <a:pt x="145" y="1521"/>
                            <a:pt x="89" y="1499"/>
                            <a:pt x="34" y="1477"/>
                          </a:cubicBezTo>
                          <a:cubicBezTo>
                            <a:pt x="12" y="1477"/>
                            <a:pt x="1" y="1499"/>
                            <a:pt x="12" y="1511"/>
                          </a:cubicBezTo>
                          <a:cubicBezTo>
                            <a:pt x="101" y="1588"/>
                            <a:pt x="178" y="1676"/>
                            <a:pt x="288" y="1732"/>
                          </a:cubicBezTo>
                          <a:cubicBezTo>
                            <a:pt x="399" y="1776"/>
                            <a:pt x="510" y="1820"/>
                            <a:pt x="620" y="1831"/>
                          </a:cubicBezTo>
                          <a:cubicBezTo>
                            <a:pt x="659" y="1836"/>
                            <a:pt x="697" y="1839"/>
                            <a:pt x="735" y="1839"/>
                          </a:cubicBezTo>
                          <a:cubicBezTo>
                            <a:pt x="934" y="1839"/>
                            <a:pt x="1119" y="1768"/>
                            <a:pt x="1296" y="1665"/>
                          </a:cubicBezTo>
                          <a:cubicBezTo>
                            <a:pt x="1639" y="1455"/>
                            <a:pt x="1904" y="1112"/>
                            <a:pt x="2015" y="724"/>
                          </a:cubicBezTo>
                          <a:cubicBezTo>
                            <a:pt x="2048" y="603"/>
                            <a:pt x="2059" y="492"/>
                            <a:pt x="2071" y="370"/>
                          </a:cubicBezTo>
                          <a:cubicBezTo>
                            <a:pt x="2071" y="249"/>
                            <a:pt x="2081" y="127"/>
                            <a:pt x="2137" y="16"/>
                          </a:cubicBezTo>
                          <a:cubicBezTo>
                            <a:pt x="2137" y="9"/>
                            <a:pt x="2126" y="1"/>
                            <a:pt x="211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1" name="Google Shape;781;p63"/>
                    <p:cNvSpPr/>
                    <p:nvPr/>
                  </p:nvSpPr>
                  <p:spPr>
                    <a:xfrm>
                      <a:off x="4133000" y="2273725"/>
                      <a:ext cx="278925" cy="385475"/>
                    </a:xfrm>
                    <a:custGeom>
                      <a:rect b="b" l="l" r="r" t="t"/>
                      <a:pathLst>
                        <a:path extrusionOk="0" h="15419" w="11157">
                          <a:moveTo>
                            <a:pt x="7515" y="13010"/>
                          </a:moveTo>
                          <a:lnTo>
                            <a:pt x="7515" y="13054"/>
                          </a:lnTo>
                          <a:cubicBezTo>
                            <a:pt x="7504" y="13044"/>
                            <a:pt x="7493" y="13044"/>
                            <a:pt x="7482" y="13044"/>
                          </a:cubicBezTo>
                          <a:lnTo>
                            <a:pt x="7515" y="13010"/>
                          </a:lnTo>
                          <a:close/>
                          <a:moveTo>
                            <a:pt x="3896" y="2546"/>
                          </a:moveTo>
                          <a:cubicBezTo>
                            <a:pt x="4216" y="2546"/>
                            <a:pt x="4527" y="2647"/>
                            <a:pt x="4804" y="2818"/>
                          </a:cubicBezTo>
                          <a:cubicBezTo>
                            <a:pt x="5025" y="2951"/>
                            <a:pt x="5224" y="3106"/>
                            <a:pt x="5424" y="3249"/>
                          </a:cubicBezTo>
                          <a:cubicBezTo>
                            <a:pt x="5436" y="3258"/>
                            <a:pt x="5449" y="3261"/>
                            <a:pt x="5461" y="3261"/>
                          </a:cubicBezTo>
                          <a:cubicBezTo>
                            <a:pt x="5481" y="3261"/>
                            <a:pt x="5499" y="3252"/>
                            <a:pt x="5512" y="3238"/>
                          </a:cubicBezTo>
                          <a:cubicBezTo>
                            <a:pt x="5942" y="2943"/>
                            <a:pt x="6426" y="2788"/>
                            <a:pt x="6894" y="2788"/>
                          </a:cubicBezTo>
                          <a:cubicBezTo>
                            <a:pt x="7391" y="2788"/>
                            <a:pt x="7869" y="2962"/>
                            <a:pt x="8245" y="3327"/>
                          </a:cubicBezTo>
                          <a:cubicBezTo>
                            <a:pt x="8655" y="3714"/>
                            <a:pt x="8931" y="4245"/>
                            <a:pt x="9064" y="4798"/>
                          </a:cubicBezTo>
                          <a:cubicBezTo>
                            <a:pt x="9131" y="5086"/>
                            <a:pt x="9064" y="5374"/>
                            <a:pt x="8998" y="5662"/>
                          </a:cubicBezTo>
                          <a:cubicBezTo>
                            <a:pt x="8943" y="5927"/>
                            <a:pt x="8909" y="6193"/>
                            <a:pt x="8931" y="6470"/>
                          </a:cubicBezTo>
                          <a:cubicBezTo>
                            <a:pt x="8943" y="6724"/>
                            <a:pt x="8987" y="6990"/>
                            <a:pt x="9076" y="7233"/>
                          </a:cubicBezTo>
                          <a:cubicBezTo>
                            <a:pt x="9120" y="7355"/>
                            <a:pt x="9164" y="7477"/>
                            <a:pt x="9219" y="7599"/>
                          </a:cubicBezTo>
                          <a:cubicBezTo>
                            <a:pt x="9285" y="7720"/>
                            <a:pt x="9352" y="7820"/>
                            <a:pt x="9430" y="7931"/>
                          </a:cubicBezTo>
                          <a:cubicBezTo>
                            <a:pt x="9463" y="7986"/>
                            <a:pt x="9507" y="8041"/>
                            <a:pt x="9540" y="8086"/>
                          </a:cubicBezTo>
                          <a:cubicBezTo>
                            <a:pt x="9551" y="8100"/>
                            <a:pt x="9567" y="8106"/>
                            <a:pt x="9584" y="8106"/>
                          </a:cubicBezTo>
                          <a:cubicBezTo>
                            <a:pt x="9620" y="8106"/>
                            <a:pt x="9658" y="8079"/>
                            <a:pt x="9651" y="8041"/>
                          </a:cubicBezTo>
                          <a:cubicBezTo>
                            <a:pt x="9629" y="7754"/>
                            <a:pt x="9617" y="7444"/>
                            <a:pt x="9662" y="7156"/>
                          </a:cubicBezTo>
                          <a:cubicBezTo>
                            <a:pt x="9670" y="7089"/>
                            <a:pt x="9760" y="6891"/>
                            <a:pt x="9851" y="6891"/>
                          </a:cubicBezTo>
                          <a:cubicBezTo>
                            <a:pt x="9881" y="6891"/>
                            <a:pt x="9911" y="6913"/>
                            <a:pt x="9939" y="6967"/>
                          </a:cubicBezTo>
                          <a:cubicBezTo>
                            <a:pt x="9961" y="7001"/>
                            <a:pt x="9961" y="7045"/>
                            <a:pt x="9961" y="7090"/>
                          </a:cubicBezTo>
                          <a:cubicBezTo>
                            <a:pt x="9949" y="7233"/>
                            <a:pt x="9949" y="7377"/>
                            <a:pt x="9949" y="7521"/>
                          </a:cubicBezTo>
                          <a:cubicBezTo>
                            <a:pt x="9939" y="7665"/>
                            <a:pt x="9895" y="7786"/>
                            <a:pt x="9839" y="7897"/>
                          </a:cubicBezTo>
                          <a:cubicBezTo>
                            <a:pt x="9806" y="7975"/>
                            <a:pt x="9762" y="8041"/>
                            <a:pt x="9728" y="8118"/>
                          </a:cubicBezTo>
                          <a:cubicBezTo>
                            <a:pt x="9662" y="8263"/>
                            <a:pt x="9595" y="8418"/>
                            <a:pt x="9540" y="8573"/>
                          </a:cubicBezTo>
                          <a:cubicBezTo>
                            <a:pt x="9485" y="8728"/>
                            <a:pt x="9440" y="8882"/>
                            <a:pt x="9408" y="9037"/>
                          </a:cubicBezTo>
                          <a:cubicBezTo>
                            <a:pt x="9363" y="9192"/>
                            <a:pt x="9341" y="9358"/>
                            <a:pt x="9308" y="9513"/>
                          </a:cubicBezTo>
                          <a:cubicBezTo>
                            <a:pt x="9285" y="9591"/>
                            <a:pt x="9253" y="9668"/>
                            <a:pt x="9197" y="9712"/>
                          </a:cubicBezTo>
                          <a:cubicBezTo>
                            <a:pt x="9164" y="9732"/>
                            <a:pt x="9123" y="9748"/>
                            <a:pt x="9083" y="9748"/>
                          </a:cubicBezTo>
                          <a:cubicBezTo>
                            <a:pt x="9057" y="9748"/>
                            <a:pt x="9031" y="9741"/>
                            <a:pt x="9009" y="9724"/>
                          </a:cubicBezTo>
                          <a:cubicBezTo>
                            <a:pt x="9002" y="9719"/>
                            <a:pt x="8993" y="9716"/>
                            <a:pt x="8985" y="9716"/>
                          </a:cubicBezTo>
                          <a:cubicBezTo>
                            <a:pt x="8954" y="9716"/>
                            <a:pt x="8921" y="9744"/>
                            <a:pt x="8921" y="9778"/>
                          </a:cubicBezTo>
                          <a:cubicBezTo>
                            <a:pt x="8976" y="10188"/>
                            <a:pt x="8899" y="10597"/>
                            <a:pt x="8754" y="10985"/>
                          </a:cubicBezTo>
                          <a:cubicBezTo>
                            <a:pt x="8611" y="11372"/>
                            <a:pt x="8390" y="11726"/>
                            <a:pt x="8146" y="12048"/>
                          </a:cubicBezTo>
                          <a:cubicBezTo>
                            <a:pt x="8124" y="12070"/>
                            <a:pt x="8112" y="12102"/>
                            <a:pt x="8090" y="12125"/>
                          </a:cubicBezTo>
                          <a:cubicBezTo>
                            <a:pt x="8058" y="12147"/>
                            <a:pt x="8035" y="12180"/>
                            <a:pt x="8013" y="12202"/>
                          </a:cubicBezTo>
                          <a:cubicBezTo>
                            <a:pt x="7957" y="12279"/>
                            <a:pt x="7903" y="12346"/>
                            <a:pt x="7847" y="12424"/>
                          </a:cubicBezTo>
                          <a:cubicBezTo>
                            <a:pt x="7726" y="12567"/>
                            <a:pt x="7603" y="12700"/>
                            <a:pt x="7471" y="12833"/>
                          </a:cubicBezTo>
                          <a:cubicBezTo>
                            <a:pt x="7216" y="13076"/>
                            <a:pt x="6951" y="13320"/>
                            <a:pt x="6629" y="13475"/>
                          </a:cubicBezTo>
                          <a:cubicBezTo>
                            <a:pt x="6356" y="13609"/>
                            <a:pt x="6048" y="13676"/>
                            <a:pt x="5740" y="13676"/>
                          </a:cubicBezTo>
                          <a:cubicBezTo>
                            <a:pt x="5412" y="13676"/>
                            <a:pt x="5083" y="13601"/>
                            <a:pt x="4792" y="13453"/>
                          </a:cubicBezTo>
                          <a:cubicBezTo>
                            <a:pt x="4605" y="13364"/>
                            <a:pt x="4438" y="13231"/>
                            <a:pt x="4283" y="13110"/>
                          </a:cubicBezTo>
                          <a:cubicBezTo>
                            <a:pt x="4106" y="12977"/>
                            <a:pt x="3929" y="12833"/>
                            <a:pt x="3774" y="12678"/>
                          </a:cubicBezTo>
                          <a:cubicBezTo>
                            <a:pt x="3764" y="12667"/>
                            <a:pt x="3764" y="12656"/>
                            <a:pt x="3752" y="12656"/>
                          </a:cubicBezTo>
                          <a:cubicBezTo>
                            <a:pt x="3742" y="12645"/>
                            <a:pt x="3742" y="12634"/>
                            <a:pt x="3730" y="12623"/>
                          </a:cubicBezTo>
                          <a:cubicBezTo>
                            <a:pt x="3332" y="12302"/>
                            <a:pt x="3011" y="11903"/>
                            <a:pt x="2756" y="11461"/>
                          </a:cubicBezTo>
                          <a:cubicBezTo>
                            <a:pt x="2635" y="11229"/>
                            <a:pt x="2535" y="10996"/>
                            <a:pt x="2458" y="10752"/>
                          </a:cubicBezTo>
                          <a:cubicBezTo>
                            <a:pt x="2380" y="10509"/>
                            <a:pt x="2336" y="10265"/>
                            <a:pt x="2291" y="10011"/>
                          </a:cubicBezTo>
                          <a:cubicBezTo>
                            <a:pt x="2281" y="9955"/>
                            <a:pt x="2269" y="9889"/>
                            <a:pt x="2225" y="9856"/>
                          </a:cubicBezTo>
                          <a:cubicBezTo>
                            <a:pt x="2181" y="9801"/>
                            <a:pt x="2114" y="9790"/>
                            <a:pt x="2059" y="9768"/>
                          </a:cubicBezTo>
                          <a:cubicBezTo>
                            <a:pt x="1959" y="9746"/>
                            <a:pt x="1882" y="9668"/>
                            <a:pt x="1838" y="9579"/>
                          </a:cubicBezTo>
                          <a:cubicBezTo>
                            <a:pt x="1727" y="9392"/>
                            <a:pt x="1705" y="9148"/>
                            <a:pt x="1661" y="8927"/>
                          </a:cubicBezTo>
                          <a:cubicBezTo>
                            <a:pt x="1605" y="8627"/>
                            <a:pt x="1517" y="8340"/>
                            <a:pt x="1418" y="8052"/>
                          </a:cubicBezTo>
                          <a:cubicBezTo>
                            <a:pt x="1362" y="7919"/>
                            <a:pt x="1307" y="7776"/>
                            <a:pt x="1240" y="7643"/>
                          </a:cubicBezTo>
                          <a:cubicBezTo>
                            <a:pt x="1185" y="7521"/>
                            <a:pt x="1118" y="7388"/>
                            <a:pt x="1096" y="7245"/>
                          </a:cubicBezTo>
                          <a:cubicBezTo>
                            <a:pt x="1086" y="7122"/>
                            <a:pt x="1096" y="6967"/>
                            <a:pt x="1196" y="6879"/>
                          </a:cubicBezTo>
                          <a:cubicBezTo>
                            <a:pt x="1242" y="6840"/>
                            <a:pt x="1307" y="6812"/>
                            <a:pt x="1371" y="6812"/>
                          </a:cubicBezTo>
                          <a:cubicBezTo>
                            <a:pt x="1415" y="6812"/>
                            <a:pt x="1458" y="6825"/>
                            <a:pt x="1495" y="6857"/>
                          </a:cubicBezTo>
                          <a:cubicBezTo>
                            <a:pt x="1595" y="6945"/>
                            <a:pt x="1572" y="7122"/>
                            <a:pt x="1572" y="7245"/>
                          </a:cubicBezTo>
                          <a:cubicBezTo>
                            <a:pt x="1583" y="7432"/>
                            <a:pt x="1583" y="7609"/>
                            <a:pt x="1583" y="7798"/>
                          </a:cubicBezTo>
                          <a:cubicBezTo>
                            <a:pt x="1595" y="7842"/>
                            <a:pt x="1617" y="7864"/>
                            <a:pt x="1661" y="7864"/>
                          </a:cubicBezTo>
                          <a:cubicBezTo>
                            <a:pt x="1673" y="7866"/>
                            <a:pt x="1685" y="7867"/>
                            <a:pt x="1697" y="7867"/>
                          </a:cubicBezTo>
                          <a:cubicBezTo>
                            <a:pt x="1856" y="7867"/>
                            <a:pt x="1975" y="7731"/>
                            <a:pt x="2026" y="7587"/>
                          </a:cubicBezTo>
                          <a:cubicBezTo>
                            <a:pt x="2059" y="7499"/>
                            <a:pt x="2059" y="7399"/>
                            <a:pt x="2070" y="7311"/>
                          </a:cubicBezTo>
                          <a:lnTo>
                            <a:pt x="2070" y="7001"/>
                          </a:lnTo>
                          <a:cubicBezTo>
                            <a:pt x="2070" y="6581"/>
                            <a:pt x="2059" y="6182"/>
                            <a:pt x="2015" y="5762"/>
                          </a:cubicBezTo>
                          <a:cubicBezTo>
                            <a:pt x="1971" y="5385"/>
                            <a:pt x="1937" y="4998"/>
                            <a:pt x="1993" y="4611"/>
                          </a:cubicBezTo>
                          <a:cubicBezTo>
                            <a:pt x="2037" y="4279"/>
                            <a:pt x="2136" y="3957"/>
                            <a:pt x="2291" y="3659"/>
                          </a:cubicBezTo>
                          <a:cubicBezTo>
                            <a:pt x="2502" y="3249"/>
                            <a:pt x="2800" y="2917"/>
                            <a:pt x="3243" y="2696"/>
                          </a:cubicBezTo>
                          <a:cubicBezTo>
                            <a:pt x="3458" y="2593"/>
                            <a:pt x="3679" y="2546"/>
                            <a:pt x="3896" y="2546"/>
                          </a:cubicBezTo>
                          <a:close/>
                          <a:moveTo>
                            <a:pt x="6641" y="1"/>
                          </a:moveTo>
                          <a:cubicBezTo>
                            <a:pt x="6223" y="1"/>
                            <a:pt x="5808" y="117"/>
                            <a:pt x="5456" y="361"/>
                          </a:cubicBezTo>
                          <a:cubicBezTo>
                            <a:pt x="5402" y="394"/>
                            <a:pt x="5357" y="427"/>
                            <a:pt x="5313" y="472"/>
                          </a:cubicBezTo>
                          <a:cubicBezTo>
                            <a:pt x="5147" y="195"/>
                            <a:pt x="4815" y="62"/>
                            <a:pt x="4505" y="29"/>
                          </a:cubicBezTo>
                          <a:cubicBezTo>
                            <a:pt x="4444" y="23"/>
                            <a:pt x="4384" y="20"/>
                            <a:pt x="4323" y="20"/>
                          </a:cubicBezTo>
                          <a:cubicBezTo>
                            <a:pt x="3953" y="20"/>
                            <a:pt x="3587" y="131"/>
                            <a:pt x="3255" y="283"/>
                          </a:cubicBezTo>
                          <a:cubicBezTo>
                            <a:pt x="3055" y="372"/>
                            <a:pt x="2867" y="472"/>
                            <a:pt x="2679" y="582"/>
                          </a:cubicBezTo>
                          <a:cubicBezTo>
                            <a:pt x="2502" y="693"/>
                            <a:pt x="2325" y="826"/>
                            <a:pt x="2181" y="981"/>
                          </a:cubicBezTo>
                          <a:cubicBezTo>
                            <a:pt x="1904" y="1269"/>
                            <a:pt x="1727" y="1633"/>
                            <a:pt x="1595" y="2021"/>
                          </a:cubicBezTo>
                          <a:cubicBezTo>
                            <a:pt x="1450" y="2430"/>
                            <a:pt x="1351" y="2873"/>
                            <a:pt x="1273" y="3305"/>
                          </a:cubicBezTo>
                          <a:cubicBezTo>
                            <a:pt x="1174" y="3758"/>
                            <a:pt x="1108" y="4223"/>
                            <a:pt x="1052" y="4688"/>
                          </a:cubicBezTo>
                          <a:cubicBezTo>
                            <a:pt x="997" y="5164"/>
                            <a:pt x="963" y="5629"/>
                            <a:pt x="919" y="6104"/>
                          </a:cubicBezTo>
                          <a:cubicBezTo>
                            <a:pt x="886" y="6581"/>
                            <a:pt x="842" y="7056"/>
                            <a:pt x="820" y="7532"/>
                          </a:cubicBezTo>
                          <a:cubicBezTo>
                            <a:pt x="808" y="7997"/>
                            <a:pt x="842" y="8473"/>
                            <a:pt x="931" y="8937"/>
                          </a:cubicBezTo>
                          <a:cubicBezTo>
                            <a:pt x="975" y="9170"/>
                            <a:pt x="1030" y="9402"/>
                            <a:pt x="1096" y="9623"/>
                          </a:cubicBezTo>
                          <a:cubicBezTo>
                            <a:pt x="1152" y="9845"/>
                            <a:pt x="1218" y="10066"/>
                            <a:pt x="1263" y="10287"/>
                          </a:cubicBezTo>
                          <a:cubicBezTo>
                            <a:pt x="1273" y="10398"/>
                            <a:pt x="1295" y="10520"/>
                            <a:pt x="1307" y="10631"/>
                          </a:cubicBezTo>
                          <a:lnTo>
                            <a:pt x="1307" y="10642"/>
                          </a:lnTo>
                          <a:cubicBezTo>
                            <a:pt x="1307" y="10675"/>
                            <a:pt x="1295" y="10708"/>
                            <a:pt x="1273" y="10742"/>
                          </a:cubicBezTo>
                          <a:cubicBezTo>
                            <a:pt x="1229" y="10819"/>
                            <a:pt x="1140" y="10841"/>
                            <a:pt x="1063" y="10852"/>
                          </a:cubicBezTo>
                          <a:cubicBezTo>
                            <a:pt x="953" y="10863"/>
                            <a:pt x="853" y="10874"/>
                            <a:pt x="742" y="10897"/>
                          </a:cubicBezTo>
                          <a:cubicBezTo>
                            <a:pt x="631" y="10919"/>
                            <a:pt x="532" y="10941"/>
                            <a:pt x="422" y="10985"/>
                          </a:cubicBezTo>
                          <a:cubicBezTo>
                            <a:pt x="333" y="11007"/>
                            <a:pt x="255" y="11052"/>
                            <a:pt x="178" y="11106"/>
                          </a:cubicBezTo>
                          <a:cubicBezTo>
                            <a:pt x="12" y="11251"/>
                            <a:pt x="1" y="11483"/>
                            <a:pt x="1" y="11693"/>
                          </a:cubicBezTo>
                          <a:cubicBezTo>
                            <a:pt x="1" y="11915"/>
                            <a:pt x="45" y="12147"/>
                            <a:pt x="78" y="12380"/>
                          </a:cubicBezTo>
                          <a:cubicBezTo>
                            <a:pt x="112" y="12611"/>
                            <a:pt x="144" y="12844"/>
                            <a:pt x="189" y="13076"/>
                          </a:cubicBezTo>
                          <a:cubicBezTo>
                            <a:pt x="200" y="13187"/>
                            <a:pt x="222" y="13309"/>
                            <a:pt x="244" y="13420"/>
                          </a:cubicBezTo>
                          <a:cubicBezTo>
                            <a:pt x="255" y="13519"/>
                            <a:pt x="267" y="13619"/>
                            <a:pt x="366" y="13663"/>
                          </a:cubicBezTo>
                          <a:cubicBezTo>
                            <a:pt x="454" y="13696"/>
                            <a:pt x="554" y="13696"/>
                            <a:pt x="643" y="13718"/>
                          </a:cubicBezTo>
                          <a:cubicBezTo>
                            <a:pt x="742" y="13730"/>
                            <a:pt x="842" y="13762"/>
                            <a:pt x="931" y="13796"/>
                          </a:cubicBezTo>
                          <a:cubicBezTo>
                            <a:pt x="1130" y="13873"/>
                            <a:pt x="1273" y="14017"/>
                            <a:pt x="1351" y="14217"/>
                          </a:cubicBezTo>
                          <a:cubicBezTo>
                            <a:pt x="1362" y="14249"/>
                            <a:pt x="1373" y="14294"/>
                            <a:pt x="1384" y="14327"/>
                          </a:cubicBezTo>
                          <a:cubicBezTo>
                            <a:pt x="1351" y="14394"/>
                            <a:pt x="1340" y="14460"/>
                            <a:pt x="1307" y="14526"/>
                          </a:cubicBezTo>
                          <a:cubicBezTo>
                            <a:pt x="1273" y="14626"/>
                            <a:pt x="1229" y="14714"/>
                            <a:pt x="1174" y="14814"/>
                          </a:cubicBezTo>
                          <a:cubicBezTo>
                            <a:pt x="1063" y="14991"/>
                            <a:pt x="931" y="15157"/>
                            <a:pt x="776" y="15301"/>
                          </a:cubicBezTo>
                          <a:cubicBezTo>
                            <a:pt x="728" y="15348"/>
                            <a:pt x="778" y="15419"/>
                            <a:pt x="827" y="15419"/>
                          </a:cubicBezTo>
                          <a:cubicBezTo>
                            <a:pt x="836" y="15419"/>
                            <a:pt x="844" y="15417"/>
                            <a:pt x="853" y="15412"/>
                          </a:cubicBezTo>
                          <a:cubicBezTo>
                            <a:pt x="1384" y="15135"/>
                            <a:pt x="1927" y="14881"/>
                            <a:pt x="2458" y="14626"/>
                          </a:cubicBezTo>
                          <a:cubicBezTo>
                            <a:pt x="2480" y="14648"/>
                            <a:pt x="2491" y="14670"/>
                            <a:pt x="2502" y="14704"/>
                          </a:cubicBezTo>
                          <a:cubicBezTo>
                            <a:pt x="2513" y="14714"/>
                            <a:pt x="2524" y="14736"/>
                            <a:pt x="2535" y="14758"/>
                          </a:cubicBezTo>
                          <a:cubicBezTo>
                            <a:pt x="2535" y="14758"/>
                            <a:pt x="2546" y="14758"/>
                            <a:pt x="2546" y="14770"/>
                          </a:cubicBezTo>
                          <a:lnTo>
                            <a:pt x="2546" y="14792"/>
                          </a:lnTo>
                          <a:cubicBezTo>
                            <a:pt x="2601" y="14891"/>
                            <a:pt x="2657" y="14991"/>
                            <a:pt x="2723" y="15080"/>
                          </a:cubicBezTo>
                          <a:cubicBezTo>
                            <a:pt x="2731" y="15094"/>
                            <a:pt x="2740" y="15101"/>
                            <a:pt x="2750" y="15101"/>
                          </a:cubicBezTo>
                          <a:cubicBezTo>
                            <a:pt x="2769" y="15101"/>
                            <a:pt x="2786" y="15076"/>
                            <a:pt x="2778" y="15046"/>
                          </a:cubicBezTo>
                          <a:cubicBezTo>
                            <a:pt x="2734" y="14969"/>
                            <a:pt x="2690" y="14881"/>
                            <a:pt x="2645" y="14803"/>
                          </a:cubicBezTo>
                          <a:cubicBezTo>
                            <a:pt x="2668" y="14792"/>
                            <a:pt x="2690" y="14781"/>
                            <a:pt x="2712" y="14781"/>
                          </a:cubicBezTo>
                          <a:cubicBezTo>
                            <a:pt x="2746" y="14758"/>
                            <a:pt x="2790" y="14748"/>
                            <a:pt x="2834" y="14736"/>
                          </a:cubicBezTo>
                          <a:cubicBezTo>
                            <a:pt x="2900" y="14714"/>
                            <a:pt x="2977" y="14659"/>
                            <a:pt x="3044" y="14615"/>
                          </a:cubicBezTo>
                          <a:cubicBezTo>
                            <a:pt x="3110" y="14571"/>
                            <a:pt x="3188" y="14526"/>
                            <a:pt x="3243" y="14471"/>
                          </a:cubicBezTo>
                          <a:cubicBezTo>
                            <a:pt x="3309" y="14416"/>
                            <a:pt x="3365" y="14349"/>
                            <a:pt x="3420" y="14283"/>
                          </a:cubicBezTo>
                          <a:cubicBezTo>
                            <a:pt x="3641" y="14006"/>
                            <a:pt x="3774" y="13685"/>
                            <a:pt x="3830" y="13331"/>
                          </a:cubicBezTo>
                          <a:cubicBezTo>
                            <a:pt x="3841" y="13198"/>
                            <a:pt x="3841" y="13076"/>
                            <a:pt x="3830" y="12943"/>
                          </a:cubicBezTo>
                          <a:lnTo>
                            <a:pt x="3830" y="12943"/>
                          </a:lnTo>
                          <a:cubicBezTo>
                            <a:pt x="3929" y="13032"/>
                            <a:pt x="4029" y="13110"/>
                            <a:pt x="4118" y="13187"/>
                          </a:cubicBezTo>
                          <a:cubicBezTo>
                            <a:pt x="4273" y="13320"/>
                            <a:pt x="4438" y="13442"/>
                            <a:pt x="4605" y="13541"/>
                          </a:cubicBezTo>
                          <a:cubicBezTo>
                            <a:pt x="4903" y="13708"/>
                            <a:pt x="5235" y="13796"/>
                            <a:pt x="5579" y="13829"/>
                          </a:cubicBezTo>
                          <a:cubicBezTo>
                            <a:pt x="5637" y="13835"/>
                            <a:pt x="5695" y="13838"/>
                            <a:pt x="5754" y="13838"/>
                          </a:cubicBezTo>
                          <a:cubicBezTo>
                            <a:pt x="6029" y="13838"/>
                            <a:pt x="6307" y="13775"/>
                            <a:pt x="6563" y="13674"/>
                          </a:cubicBezTo>
                          <a:cubicBezTo>
                            <a:pt x="6807" y="13585"/>
                            <a:pt x="7017" y="13442"/>
                            <a:pt x="7216" y="13287"/>
                          </a:cubicBezTo>
                          <a:cubicBezTo>
                            <a:pt x="7227" y="13287"/>
                            <a:pt x="7249" y="13287"/>
                            <a:pt x="7249" y="13265"/>
                          </a:cubicBezTo>
                          <a:cubicBezTo>
                            <a:pt x="7261" y="13265"/>
                            <a:pt x="7261" y="13253"/>
                            <a:pt x="7261" y="13243"/>
                          </a:cubicBezTo>
                          <a:cubicBezTo>
                            <a:pt x="7283" y="13231"/>
                            <a:pt x="7305" y="13209"/>
                            <a:pt x="7327" y="13198"/>
                          </a:cubicBezTo>
                          <a:cubicBezTo>
                            <a:pt x="7349" y="13176"/>
                            <a:pt x="7382" y="13176"/>
                            <a:pt x="7416" y="13176"/>
                          </a:cubicBezTo>
                          <a:cubicBezTo>
                            <a:pt x="7482" y="13187"/>
                            <a:pt x="7515" y="13253"/>
                            <a:pt x="7548" y="13309"/>
                          </a:cubicBezTo>
                          <a:lnTo>
                            <a:pt x="7814" y="13873"/>
                          </a:lnTo>
                          <a:cubicBezTo>
                            <a:pt x="7947" y="14139"/>
                            <a:pt x="8112" y="14404"/>
                            <a:pt x="8390" y="14537"/>
                          </a:cubicBezTo>
                          <a:cubicBezTo>
                            <a:pt x="8434" y="14559"/>
                            <a:pt x="8478" y="14571"/>
                            <a:pt x="8522" y="14581"/>
                          </a:cubicBezTo>
                          <a:cubicBezTo>
                            <a:pt x="8589" y="14593"/>
                            <a:pt x="8666" y="14603"/>
                            <a:pt x="8744" y="14603"/>
                          </a:cubicBezTo>
                          <a:cubicBezTo>
                            <a:pt x="8854" y="14626"/>
                            <a:pt x="8953" y="14637"/>
                            <a:pt x="9064" y="14670"/>
                          </a:cubicBezTo>
                          <a:cubicBezTo>
                            <a:pt x="9308" y="14736"/>
                            <a:pt x="9551" y="14847"/>
                            <a:pt x="9772" y="14991"/>
                          </a:cubicBezTo>
                          <a:cubicBezTo>
                            <a:pt x="9784" y="14998"/>
                            <a:pt x="9795" y="15001"/>
                            <a:pt x="9805" y="15001"/>
                          </a:cubicBezTo>
                          <a:cubicBezTo>
                            <a:pt x="9845" y="15001"/>
                            <a:pt x="9872" y="14957"/>
                            <a:pt x="9872" y="14913"/>
                          </a:cubicBezTo>
                          <a:cubicBezTo>
                            <a:pt x="9839" y="14692"/>
                            <a:pt x="9817" y="14471"/>
                            <a:pt x="9817" y="14249"/>
                          </a:cubicBezTo>
                          <a:cubicBezTo>
                            <a:pt x="9817" y="14139"/>
                            <a:pt x="9828" y="14028"/>
                            <a:pt x="9828" y="13917"/>
                          </a:cubicBezTo>
                          <a:cubicBezTo>
                            <a:pt x="9839" y="13851"/>
                            <a:pt x="9850" y="13774"/>
                            <a:pt x="9883" y="13718"/>
                          </a:cubicBezTo>
                          <a:cubicBezTo>
                            <a:pt x="9911" y="13677"/>
                            <a:pt x="9943" y="13666"/>
                            <a:pt x="9979" y="13666"/>
                          </a:cubicBezTo>
                          <a:cubicBezTo>
                            <a:pt x="10001" y="13666"/>
                            <a:pt x="10024" y="13670"/>
                            <a:pt x="10050" y="13674"/>
                          </a:cubicBezTo>
                          <a:cubicBezTo>
                            <a:pt x="10069" y="13678"/>
                            <a:pt x="10087" y="13680"/>
                            <a:pt x="10104" y="13680"/>
                          </a:cubicBezTo>
                          <a:cubicBezTo>
                            <a:pt x="10187" y="13680"/>
                            <a:pt x="10249" y="13638"/>
                            <a:pt x="10304" y="13575"/>
                          </a:cubicBezTo>
                          <a:cubicBezTo>
                            <a:pt x="10436" y="13430"/>
                            <a:pt x="10559" y="13287"/>
                            <a:pt x="10669" y="13121"/>
                          </a:cubicBezTo>
                          <a:cubicBezTo>
                            <a:pt x="10891" y="12822"/>
                            <a:pt x="11078" y="12468"/>
                            <a:pt x="11123" y="12092"/>
                          </a:cubicBezTo>
                          <a:cubicBezTo>
                            <a:pt x="11156" y="11782"/>
                            <a:pt x="11100" y="11428"/>
                            <a:pt x="10913" y="11173"/>
                          </a:cubicBezTo>
                          <a:cubicBezTo>
                            <a:pt x="10791" y="11007"/>
                            <a:pt x="10636" y="10885"/>
                            <a:pt x="10459" y="10808"/>
                          </a:cubicBezTo>
                          <a:cubicBezTo>
                            <a:pt x="10281" y="10742"/>
                            <a:pt x="10094" y="10708"/>
                            <a:pt x="9895" y="10675"/>
                          </a:cubicBezTo>
                          <a:cubicBezTo>
                            <a:pt x="9961" y="9701"/>
                            <a:pt x="10038" y="8738"/>
                            <a:pt x="10082" y="7764"/>
                          </a:cubicBezTo>
                          <a:cubicBezTo>
                            <a:pt x="10104" y="7277"/>
                            <a:pt x="10116" y="6780"/>
                            <a:pt x="10116" y="6293"/>
                          </a:cubicBezTo>
                          <a:cubicBezTo>
                            <a:pt x="10116" y="5806"/>
                            <a:pt x="10116" y="5330"/>
                            <a:pt x="10094" y="4843"/>
                          </a:cubicBezTo>
                          <a:cubicBezTo>
                            <a:pt x="10060" y="4378"/>
                            <a:pt x="9994" y="3913"/>
                            <a:pt x="9828" y="3482"/>
                          </a:cubicBezTo>
                          <a:cubicBezTo>
                            <a:pt x="9662" y="3039"/>
                            <a:pt x="9430" y="2619"/>
                            <a:pt x="9231" y="2187"/>
                          </a:cubicBezTo>
                          <a:cubicBezTo>
                            <a:pt x="9031" y="1778"/>
                            <a:pt x="8843" y="1346"/>
                            <a:pt x="8567" y="981"/>
                          </a:cubicBezTo>
                          <a:cubicBezTo>
                            <a:pt x="8334" y="671"/>
                            <a:pt x="8035" y="416"/>
                            <a:pt x="7692" y="250"/>
                          </a:cubicBezTo>
                          <a:cubicBezTo>
                            <a:pt x="7364" y="87"/>
                            <a:pt x="7002" y="1"/>
                            <a:pt x="66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2" name="Google Shape;782;p63"/>
                    <p:cNvSpPr/>
                    <p:nvPr/>
                  </p:nvSpPr>
                  <p:spPr>
                    <a:xfrm>
                      <a:off x="4170350" y="2444100"/>
                      <a:ext cx="202550" cy="81700"/>
                    </a:xfrm>
                    <a:custGeom>
                      <a:rect b="b" l="l" r="r" t="t"/>
                      <a:pathLst>
                        <a:path extrusionOk="0" h="3268" w="8102">
                          <a:moveTo>
                            <a:pt x="132" y="0"/>
                          </a:moveTo>
                          <a:cubicBezTo>
                            <a:pt x="125" y="0"/>
                            <a:pt x="117" y="3"/>
                            <a:pt x="111" y="9"/>
                          </a:cubicBezTo>
                          <a:cubicBezTo>
                            <a:pt x="78" y="31"/>
                            <a:pt x="78" y="86"/>
                            <a:pt x="67" y="130"/>
                          </a:cubicBezTo>
                          <a:cubicBezTo>
                            <a:pt x="67" y="186"/>
                            <a:pt x="56" y="241"/>
                            <a:pt x="56" y="307"/>
                          </a:cubicBezTo>
                          <a:cubicBezTo>
                            <a:pt x="45" y="418"/>
                            <a:pt x="45" y="529"/>
                            <a:pt x="34" y="651"/>
                          </a:cubicBezTo>
                          <a:cubicBezTo>
                            <a:pt x="34" y="762"/>
                            <a:pt x="34" y="872"/>
                            <a:pt x="23" y="983"/>
                          </a:cubicBezTo>
                          <a:cubicBezTo>
                            <a:pt x="12" y="1094"/>
                            <a:pt x="1" y="1215"/>
                            <a:pt x="1" y="1326"/>
                          </a:cubicBezTo>
                          <a:cubicBezTo>
                            <a:pt x="1" y="1370"/>
                            <a:pt x="45" y="1403"/>
                            <a:pt x="89" y="1403"/>
                          </a:cubicBezTo>
                          <a:cubicBezTo>
                            <a:pt x="288" y="1448"/>
                            <a:pt x="388" y="1669"/>
                            <a:pt x="455" y="1846"/>
                          </a:cubicBezTo>
                          <a:cubicBezTo>
                            <a:pt x="554" y="2078"/>
                            <a:pt x="632" y="2322"/>
                            <a:pt x="787" y="2532"/>
                          </a:cubicBezTo>
                          <a:cubicBezTo>
                            <a:pt x="1041" y="2886"/>
                            <a:pt x="1439" y="3130"/>
                            <a:pt x="1871" y="3185"/>
                          </a:cubicBezTo>
                          <a:cubicBezTo>
                            <a:pt x="1936" y="3193"/>
                            <a:pt x="2001" y="3197"/>
                            <a:pt x="2066" y="3197"/>
                          </a:cubicBezTo>
                          <a:cubicBezTo>
                            <a:pt x="2430" y="3197"/>
                            <a:pt x="2786" y="3066"/>
                            <a:pt x="3077" y="2831"/>
                          </a:cubicBezTo>
                          <a:cubicBezTo>
                            <a:pt x="3244" y="2698"/>
                            <a:pt x="3387" y="2521"/>
                            <a:pt x="3487" y="2333"/>
                          </a:cubicBezTo>
                          <a:cubicBezTo>
                            <a:pt x="3598" y="2100"/>
                            <a:pt x="3653" y="1846"/>
                            <a:pt x="3730" y="1603"/>
                          </a:cubicBezTo>
                          <a:cubicBezTo>
                            <a:pt x="3775" y="1436"/>
                            <a:pt x="3896" y="1337"/>
                            <a:pt x="4029" y="1337"/>
                          </a:cubicBezTo>
                          <a:cubicBezTo>
                            <a:pt x="4037" y="1336"/>
                            <a:pt x="4044" y="1336"/>
                            <a:pt x="4052" y="1336"/>
                          </a:cubicBezTo>
                          <a:cubicBezTo>
                            <a:pt x="4204" y="1336"/>
                            <a:pt x="4286" y="1445"/>
                            <a:pt x="4328" y="1625"/>
                          </a:cubicBezTo>
                          <a:cubicBezTo>
                            <a:pt x="4372" y="1790"/>
                            <a:pt x="4417" y="1957"/>
                            <a:pt x="4483" y="2122"/>
                          </a:cubicBezTo>
                          <a:cubicBezTo>
                            <a:pt x="4505" y="2200"/>
                            <a:pt x="4549" y="2277"/>
                            <a:pt x="4582" y="2355"/>
                          </a:cubicBezTo>
                          <a:cubicBezTo>
                            <a:pt x="4660" y="2499"/>
                            <a:pt x="4759" y="2643"/>
                            <a:pt x="4870" y="2776"/>
                          </a:cubicBezTo>
                          <a:cubicBezTo>
                            <a:pt x="5103" y="3019"/>
                            <a:pt x="5401" y="3207"/>
                            <a:pt x="5733" y="3251"/>
                          </a:cubicBezTo>
                          <a:cubicBezTo>
                            <a:pt x="5803" y="3263"/>
                            <a:pt x="5871" y="3268"/>
                            <a:pt x="5939" y="3268"/>
                          </a:cubicBezTo>
                          <a:cubicBezTo>
                            <a:pt x="6066" y="3268"/>
                            <a:pt x="6191" y="3251"/>
                            <a:pt x="6320" y="3229"/>
                          </a:cubicBezTo>
                          <a:cubicBezTo>
                            <a:pt x="6497" y="3207"/>
                            <a:pt x="6674" y="3152"/>
                            <a:pt x="6829" y="3063"/>
                          </a:cubicBezTo>
                          <a:cubicBezTo>
                            <a:pt x="7117" y="2886"/>
                            <a:pt x="7338" y="2631"/>
                            <a:pt x="7482" y="2333"/>
                          </a:cubicBezTo>
                          <a:cubicBezTo>
                            <a:pt x="7526" y="2245"/>
                            <a:pt x="7560" y="2167"/>
                            <a:pt x="7592" y="2067"/>
                          </a:cubicBezTo>
                          <a:cubicBezTo>
                            <a:pt x="7614" y="1979"/>
                            <a:pt x="7637" y="1879"/>
                            <a:pt x="7670" y="1780"/>
                          </a:cubicBezTo>
                          <a:cubicBezTo>
                            <a:pt x="7723" y="1640"/>
                            <a:pt x="7840" y="1480"/>
                            <a:pt x="8008" y="1480"/>
                          </a:cubicBezTo>
                          <a:cubicBezTo>
                            <a:pt x="8013" y="1480"/>
                            <a:pt x="8019" y="1480"/>
                            <a:pt x="8024" y="1480"/>
                          </a:cubicBezTo>
                          <a:cubicBezTo>
                            <a:pt x="8069" y="1480"/>
                            <a:pt x="8091" y="1448"/>
                            <a:pt x="8101" y="1403"/>
                          </a:cubicBezTo>
                          <a:lnTo>
                            <a:pt x="8101" y="1148"/>
                          </a:lnTo>
                          <a:cubicBezTo>
                            <a:pt x="8101" y="1016"/>
                            <a:pt x="8101" y="983"/>
                            <a:pt x="8002" y="949"/>
                          </a:cubicBezTo>
                          <a:cubicBezTo>
                            <a:pt x="7936" y="927"/>
                            <a:pt x="7880" y="905"/>
                            <a:pt x="7814" y="872"/>
                          </a:cubicBezTo>
                          <a:cubicBezTo>
                            <a:pt x="7759" y="850"/>
                            <a:pt x="7703" y="816"/>
                            <a:pt x="7648" y="772"/>
                          </a:cubicBezTo>
                          <a:cubicBezTo>
                            <a:pt x="7560" y="684"/>
                            <a:pt x="7482" y="562"/>
                            <a:pt x="7349" y="540"/>
                          </a:cubicBezTo>
                          <a:cubicBezTo>
                            <a:pt x="7316" y="540"/>
                            <a:pt x="7282" y="540"/>
                            <a:pt x="7238" y="551"/>
                          </a:cubicBezTo>
                          <a:cubicBezTo>
                            <a:pt x="7205" y="551"/>
                            <a:pt x="7194" y="551"/>
                            <a:pt x="7161" y="529"/>
                          </a:cubicBezTo>
                          <a:cubicBezTo>
                            <a:pt x="7117" y="484"/>
                            <a:pt x="7061" y="440"/>
                            <a:pt x="7006" y="407"/>
                          </a:cubicBezTo>
                          <a:cubicBezTo>
                            <a:pt x="6773" y="263"/>
                            <a:pt x="6508" y="186"/>
                            <a:pt x="6242" y="175"/>
                          </a:cubicBezTo>
                          <a:cubicBezTo>
                            <a:pt x="6197" y="171"/>
                            <a:pt x="6152" y="169"/>
                            <a:pt x="6106" y="169"/>
                          </a:cubicBezTo>
                          <a:cubicBezTo>
                            <a:pt x="5880" y="169"/>
                            <a:pt x="5646" y="214"/>
                            <a:pt x="5435" y="297"/>
                          </a:cubicBezTo>
                          <a:cubicBezTo>
                            <a:pt x="5290" y="352"/>
                            <a:pt x="5169" y="430"/>
                            <a:pt x="5058" y="540"/>
                          </a:cubicBezTo>
                          <a:cubicBezTo>
                            <a:pt x="5003" y="584"/>
                            <a:pt x="4948" y="639"/>
                            <a:pt x="4914" y="706"/>
                          </a:cubicBezTo>
                          <a:cubicBezTo>
                            <a:pt x="4881" y="739"/>
                            <a:pt x="4848" y="784"/>
                            <a:pt x="4826" y="839"/>
                          </a:cubicBezTo>
                          <a:cubicBezTo>
                            <a:pt x="4639" y="822"/>
                            <a:pt x="4458" y="812"/>
                            <a:pt x="4275" y="812"/>
                          </a:cubicBezTo>
                          <a:cubicBezTo>
                            <a:pt x="4208" y="812"/>
                            <a:pt x="4141" y="814"/>
                            <a:pt x="4073" y="816"/>
                          </a:cubicBezTo>
                          <a:lnTo>
                            <a:pt x="3675" y="850"/>
                          </a:lnTo>
                          <a:cubicBezTo>
                            <a:pt x="3564" y="861"/>
                            <a:pt x="3443" y="872"/>
                            <a:pt x="3343" y="894"/>
                          </a:cubicBezTo>
                          <a:cubicBezTo>
                            <a:pt x="3133" y="573"/>
                            <a:pt x="2823" y="319"/>
                            <a:pt x="2457" y="197"/>
                          </a:cubicBezTo>
                          <a:cubicBezTo>
                            <a:pt x="2308" y="147"/>
                            <a:pt x="2149" y="121"/>
                            <a:pt x="1989" y="121"/>
                          </a:cubicBezTo>
                          <a:cubicBezTo>
                            <a:pt x="1759" y="121"/>
                            <a:pt x="1527" y="174"/>
                            <a:pt x="1318" y="285"/>
                          </a:cubicBezTo>
                          <a:cubicBezTo>
                            <a:pt x="1229" y="341"/>
                            <a:pt x="1141" y="396"/>
                            <a:pt x="1063" y="474"/>
                          </a:cubicBezTo>
                          <a:cubicBezTo>
                            <a:pt x="1019" y="507"/>
                            <a:pt x="974" y="551"/>
                            <a:pt x="942" y="584"/>
                          </a:cubicBezTo>
                          <a:cubicBezTo>
                            <a:pt x="920" y="607"/>
                            <a:pt x="908" y="629"/>
                            <a:pt x="886" y="651"/>
                          </a:cubicBezTo>
                          <a:cubicBezTo>
                            <a:pt x="875" y="639"/>
                            <a:pt x="864" y="629"/>
                            <a:pt x="842" y="617"/>
                          </a:cubicBezTo>
                          <a:cubicBezTo>
                            <a:pt x="819" y="584"/>
                            <a:pt x="797" y="562"/>
                            <a:pt x="765" y="529"/>
                          </a:cubicBezTo>
                          <a:cubicBezTo>
                            <a:pt x="754" y="512"/>
                            <a:pt x="734" y="504"/>
                            <a:pt x="715" y="504"/>
                          </a:cubicBezTo>
                          <a:cubicBezTo>
                            <a:pt x="695" y="504"/>
                            <a:pt x="676" y="512"/>
                            <a:pt x="665" y="529"/>
                          </a:cubicBezTo>
                          <a:cubicBezTo>
                            <a:pt x="576" y="639"/>
                            <a:pt x="487" y="750"/>
                            <a:pt x="377" y="839"/>
                          </a:cubicBezTo>
                          <a:cubicBezTo>
                            <a:pt x="333" y="872"/>
                            <a:pt x="288" y="905"/>
                            <a:pt x="233" y="939"/>
                          </a:cubicBezTo>
                          <a:lnTo>
                            <a:pt x="167" y="971"/>
                          </a:lnTo>
                          <a:cubicBezTo>
                            <a:pt x="178" y="861"/>
                            <a:pt x="178" y="762"/>
                            <a:pt x="189" y="651"/>
                          </a:cubicBezTo>
                          <a:cubicBezTo>
                            <a:pt x="189" y="540"/>
                            <a:pt x="200" y="430"/>
                            <a:pt x="200" y="307"/>
                          </a:cubicBezTo>
                          <a:cubicBezTo>
                            <a:pt x="200" y="252"/>
                            <a:pt x="189" y="197"/>
                            <a:pt x="189" y="142"/>
                          </a:cubicBezTo>
                          <a:cubicBezTo>
                            <a:pt x="189" y="98"/>
                            <a:pt x="189" y="42"/>
                            <a:pt x="145" y="9"/>
                          </a:cubicBezTo>
                          <a:cubicBezTo>
                            <a:pt x="145" y="3"/>
                            <a:pt x="139" y="0"/>
                            <a:pt x="132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3" name="Google Shape;783;p63"/>
                    <p:cNvSpPr/>
                    <p:nvPr/>
                  </p:nvSpPr>
                  <p:spPr>
                    <a:xfrm>
                      <a:off x="4269400" y="2687725"/>
                      <a:ext cx="76125" cy="199550"/>
                    </a:xfrm>
                    <a:custGeom>
                      <a:rect b="b" l="l" r="r" t="t"/>
                      <a:pathLst>
                        <a:path extrusionOk="0" h="7982" w="3045">
                          <a:moveTo>
                            <a:pt x="981" y="1"/>
                          </a:moveTo>
                          <a:cubicBezTo>
                            <a:pt x="949" y="1"/>
                            <a:pt x="919" y="17"/>
                            <a:pt x="908" y="58"/>
                          </a:cubicBezTo>
                          <a:cubicBezTo>
                            <a:pt x="908" y="113"/>
                            <a:pt x="897" y="180"/>
                            <a:pt x="875" y="235"/>
                          </a:cubicBezTo>
                          <a:cubicBezTo>
                            <a:pt x="853" y="323"/>
                            <a:pt x="831" y="401"/>
                            <a:pt x="809" y="490"/>
                          </a:cubicBezTo>
                          <a:cubicBezTo>
                            <a:pt x="753" y="645"/>
                            <a:pt x="720" y="800"/>
                            <a:pt x="676" y="943"/>
                          </a:cubicBezTo>
                          <a:cubicBezTo>
                            <a:pt x="664" y="987"/>
                            <a:pt x="654" y="1043"/>
                            <a:pt x="632" y="1087"/>
                          </a:cubicBezTo>
                          <a:cubicBezTo>
                            <a:pt x="598" y="1164"/>
                            <a:pt x="565" y="1231"/>
                            <a:pt x="543" y="1309"/>
                          </a:cubicBezTo>
                          <a:cubicBezTo>
                            <a:pt x="499" y="1452"/>
                            <a:pt x="455" y="1585"/>
                            <a:pt x="399" y="1718"/>
                          </a:cubicBezTo>
                          <a:cubicBezTo>
                            <a:pt x="355" y="1818"/>
                            <a:pt x="310" y="1917"/>
                            <a:pt x="288" y="2027"/>
                          </a:cubicBezTo>
                          <a:cubicBezTo>
                            <a:pt x="278" y="2072"/>
                            <a:pt x="278" y="2128"/>
                            <a:pt x="222" y="2150"/>
                          </a:cubicBezTo>
                          <a:cubicBezTo>
                            <a:pt x="214" y="2153"/>
                            <a:pt x="206" y="2154"/>
                            <a:pt x="199" y="2154"/>
                          </a:cubicBezTo>
                          <a:cubicBezTo>
                            <a:pt x="155" y="2154"/>
                            <a:pt x="123" y="2105"/>
                            <a:pt x="123" y="2105"/>
                          </a:cubicBezTo>
                          <a:lnTo>
                            <a:pt x="123" y="2105"/>
                          </a:lnTo>
                          <a:cubicBezTo>
                            <a:pt x="123" y="2128"/>
                            <a:pt x="123" y="2150"/>
                            <a:pt x="133" y="2160"/>
                          </a:cubicBezTo>
                          <a:cubicBezTo>
                            <a:pt x="123" y="2172"/>
                            <a:pt x="123" y="2172"/>
                            <a:pt x="123" y="2182"/>
                          </a:cubicBezTo>
                          <a:cubicBezTo>
                            <a:pt x="111" y="2371"/>
                            <a:pt x="123" y="2559"/>
                            <a:pt x="111" y="2736"/>
                          </a:cubicBezTo>
                          <a:cubicBezTo>
                            <a:pt x="100" y="2924"/>
                            <a:pt x="89" y="3101"/>
                            <a:pt x="89" y="3289"/>
                          </a:cubicBezTo>
                          <a:cubicBezTo>
                            <a:pt x="67" y="3655"/>
                            <a:pt x="67" y="4019"/>
                            <a:pt x="67" y="4385"/>
                          </a:cubicBezTo>
                          <a:cubicBezTo>
                            <a:pt x="56" y="5116"/>
                            <a:pt x="34" y="5846"/>
                            <a:pt x="12" y="6587"/>
                          </a:cubicBezTo>
                          <a:cubicBezTo>
                            <a:pt x="0" y="6997"/>
                            <a:pt x="12" y="7417"/>
                            <a:pt x="12" y="7826"/>
                          </a:cubicBezTo>
                          <a:cubicBezTo>
                            <a:pt x="12" y="7904"/>
                            <a:pt x="78" y="7981"/>
                            <a:pt x="155" y="7981"/>
                          </a:cubicBezTo>
                          <a:cubicBezTo>
                            <a:pt x="233" y="7971"/>
                            <a:pt x="300" y="7915"/>
                            <a:pt x="300" y="7826"/>
                          </a:cubicBezTo>
                          <a:lnTo>
                            <a:pt x="300" y="6720"/>
                          </a:lnTo>
                          <a:cubicBezTo>
                            <a:pt x="300" y="6543"/>
                            <a:pt x="288" y="6355"/>
                            <a:pt x="278" y="6178"/>
                          </a:cubicBezTo>
                          <a:cubicBezTo>
                            <a:pt x="278" y="5989"/>
                            <a:pt x="266" y="5812"/>
                            <a:pt x="266" y="5625"/>
                          </a:cubicBezTo>
                          <a:cubicBezTo>
                            <a:pt x="244" y="4894"/>
                            <a:pt x="244" y="4164"/>
                            <a:pt x="222" y="3433"/>
                          </a:cubicBezTo>
                          <a:lnTo>
                            <a:pt x="189" y="2802"/>
                          </a:lnTo>
                          <a:cubicBezTo>
                            <a:pt x="177" y="2625"/>
                            <a:pt x="189" y="2437"/>
                            <a:pt x="177" y="2260"/>
                          </a:cubicBezTo>
                          <a:lnTo>
                            <a:pt x="177" y="2260"/>
                          </a:lnTo>
                          <a:cubicBezTo>
                            <a:pt x="207" y="2283"/>
                            <a:pt x="240" y="2294"/>
                            <a:pt x="273" y="2294"/>
                          </a:cubicBezTo>
                          <a:cubicBezTo>
                            <a:pt x="350" y="2294"/>
                            <a:pt x="427" y="2238"/>
                            <a:pt x="465" y="2160"/>
                          </a:cubicBezTo>
                          <a:cubicBezTo>
                            <a:pt x="499" y="2116"/>
                            <a:pt x="576" y="1917"/>
                            <a:pt x="598" y="1873"/>
                          </a:cubicBezTo>
                          <a:cubicBezTo>
                            <a:pt x="664" y="1729"/>
                            <a:pt x="720" y="1585"/>
                            <a:pt x="764" y="1441"/>
                          </a:cubicBezTo>
                          <a:cubicBezTo>
                            <a:pt x="819" y="1309"/>
                            <a:pt x="853" y="1164"/>
                            <a:pt x="875" y="1021"/>
                          </a:cubicBezTo>
                          <a:cubicBezTo>
                            <a:pt x="897" y="877"/>
                            <a:pt x="942" y="733"/>
                            <a:pt x="974" y="589"/>
                          </a:cubicBezTo>
                          <a:cubicBezTo>
                            <a:pt x="996" y="490"/>
                            <a:pt x="1019" y="379"/>
                            <a:pt x="1041" y="268"/>
                          </a:cubicBezTo>
                          <a:cubicBezTo>
                            <a:pt x="1074" y="323"/>
                            <a:pt x="1107" y="379"/>
                            <a:pt x="1151" y="423"/>
                          </a:cubicBezTo>
                          <a:cubicBezTo>
                            <a:pt x="1173" y="468"/>
                            <a:pt x="1196" y="522"/>
                            <a:pt x="1218" y="567"/>
                          </a:cubicBezTo>
                          <a:cubicBezTo>
                            <a:pt x="1296" y="711"/>
                            <a:pt x="1362" y="854"/>
                            <a:pt x="1439" y="999"/>
                          </a:cubicBezTo>
                          <a:cubicBezTo>
                            <a:pt x="1572" y="1286"/>
                            <a:pt x="1694" y="1585"/>
                            <a:pt x="1805" y="1884"/>
                          </a:cubicBezTo>
                          <a:cubicBezTo>
                            <a:pt x="1837" y="1973"/>
                            <a:pt x="1871" y="2050"/>
                            <a:pt x="1893" y="2138"/>
                          </a:cubicBezTo>
                          <a:cubicBezTo>
                            <a:pt x="1904" y="2182"/>
                            <a:pt x="1926" y="2227"/>
                            <a:pt x="1938" y="2271"/>
                          </a:cubicBezTo>
                          <a:cubicBezTo>
                            <a:pt x="1948" y="2327"/>
                            <a:pt x="1960" y="2371"/>
                            <a:pt x="1992" y="2426"/>
                          </a:cubicBezTo>
                          <a:lnTo>
                            <a:pt x="2015" y="2448"/>
                          </a:lnTo>
                          <a:cubicBezTo>
                            <a:pt x="2049" y="2500"/>
                            <a:pt x="2095" y="2525"/>
                            <a:pt x="2142" y="2525"/>
                          </a:cubicBezTo>
                          <a:cubicBezTo>
                            <a:pt x="2186" y="2525"/>
                            <a:pt x="2232" y="2502"/>
                            <a:pt x="2270" y="2460"/>
                          </a:cubicBezTo>
                          <a:cubicBezTo>
                            <a:pt x="2324" y="2393"/>
                            <a:pt x="2380" y="2337"/>
                            <a:pt x="2435" y="2271"/>
                          </a:cubicBezTo>
                          <a:cubicBezTo>
                            <a:pt x="2535" y="2150"/>
                            <a:pt x="2646" y="2017"/>
                            <a:pt x="2756" y="1895"/>
                          </a:cubicBezTo>
                          <a:cubicBezTo>
                            <a:pt x="2801" y="1840"/>
                            <a:pt x="2856" y="1773"/>
                            <a:pt x="2911" y="1707"/>
                          </a:cubicBezTo>
                          <a:cubicBezTo>
                            <a:pt x="2956" y="1641"/>
                            <a:pt x="3011" y="1574"/>
                            <a:pt x="3044" y="1496"/>
                          </a:cubicBezTo>
                          <a:cubicBezTo>
                            <a:pt x="3044" y="1474"/>
                            <a:pt x="3033" y="1464"/>
                            <a:pt x="3022" y="1452"/>
                          </a:cubicBezTo>
                          <a:cubicBezTo>
                            <a:pt x="3014" y="1436"/>
                            <a:pt x="2999" y="1426"/>
                            <a:pt x="2984" y="1426"/>
                          </a:cubicBezTo>
                          <a:cubicBezTo>
                            <a:pt x="2978" y="1426"/>
                            <a:pt x="2972" y="1427"/>
                            <a:pt x="2966" y="1430"/>
                          </a:cubicBezTo>
                          <a:cubicBezTo>
                            <a:pt x="2823" y="1518"/>
                            <a:pt x="2690" y="1641"/>
                            <a:pt x="2568" y="1740"/>
                          </a:cubicBezTo>
                          <a:lnTo>
                            <a:pt x="2369" y="1906"/>
                          </a:lnTo>
                          <a:cubicBezTo>
                            <a:pt x="2324" y="1950"/>
                            <a:pt x="2270" y="1973"/>
                            <a:pt x="2236" y="2017"/>
                          </a:cubicBezTo>
                          <a:cubicBezTo>
                            <a:pt x="1992" y="1486"/>
                            <a:pt x="1694" y="965"/>
                            <a:pt x="1373" y="468"/>
                          </a:cubicBezTo>
                          <a:cubicBezTo>
                            <a:pt x="1274" y="323"/>
                            <a:pt x="1163" y="180"/>
                            <a:pt x="1063" y="35"/>
                          </a:cubicBezTo>
                          <a:cubicBezTo>
                            <a:pt x="1042" y="14"/>
                            <a:pt x="1011" y="1"/>
                            <a:pt x="98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784" name="Google Shape;784;p63"/>
                    <p:cNvSpPr/>
                    <p:nvPr/>
                  </p:nvSpPr>
                  <p:spPr>
                    <a:xfrm>
                      <a:off x="4160725" y="2676700"/>
                      <a:ext cx="103625" cy="73550"/>
                    </a:xfrm>
                    <a:custGeom>
                      <a:rect b="b" l="l" r="r" t="t"/>
                      <a:pathLst>
                        <a:path extrusionOk="0" h="2942" w="4145">
                          <a:moveTo>
                            <a:pt x="125" y="0"/>
                          </a:moveTo>
                          <a:cubicBezTo>
                            <a:pt x="66" y="0"/>
                            <a:pt x="1" y="67"/>
                            <a:pt x="43" y="134"/>
                          </a:cubicBezTo>
                          <a:lnTo>
                            <a:pt x="773" y="1229"/>
                          </a:lnTo>
                          <a:cubicBezTo>
                            <a:pt x="1017" y="1583"/>
                            <a:pt x="1271" y="1949"/>
                            <a:pt x="1536" y="2291"/>
                          </a:cubicBezTo>
                          <a:cubicBezTo>
                            <a:pt x="1691" y="2502"/>
                            <a:pt x="1846" y="2701"/>
                            <a:pt x="2013" y="2901"/>
                          </a:cubicBezTo>
                          <a:cubicBezTo>
                            <a:pt x="2033" y="2929"/>
                            <a:pt x="2063" y="2941"/>
                            <a:pt x="2096" y="2941"/>
                          </a:cubicBezTo>
                          <a:cubicBezTo>
                            <a:pt x="2150" y="2941"/>
                            <a:pt x="2210" y="2908"/>
                            <a:pt x="2245" y="2867"/>
                          </a:cubicBezTo>
                          <a:cubicBezTo>
                            <a:pt x="2333" y="2734"/>
                            <a:pt x="2422" y="2601"/>
                            <a:pt x="2510" y="2458"/>
                          </a:cubicBezTo>
                          <a:cubicBezTo>
                            <a:pt x="2599" y="2325"/>
                            <a:pt x="2699" y="2192"/>
                            <a:pt x="2787" y="2059"/>
                          </a:cubicBezTo>
                          <a:cubicBezTo>
                            <a:pt x="2887" y="1927"/>
                            <a:pt x="2987" y="1794"/>
                            <a:pt x="3075" y="1661"/>
                          </a:cubicBezTo>
                          <a:cubicBezTo>
                            <a:pt x="3130" y="1595"/>
                            <a:pt x="3174" y="1528"/>
                            <a:pt x="3219" y="1462"/>
                          </a:cubicBezTo>
                          <a:lnTo>
                            <a:pt x="3683" y="963"/>
                          </a:lnTo>
                          <a:cubicBezTo>
                            <a:pt x="3828" y="808"/>
                            <a:pt x="3961" y="654"/>
                            <a:pt x="4093" y="488"/>
                          </a:cubicBezTo>
                          <a:cubicBezTo>
                            <a:pt x="4144" y="428"/>
                            <a:pt x="4097" y="356"/>
                            <a:pt x="4037" y="356"/>
                          </a:cubicBezTo>
                          <a:cubicBezTo>
                            <a:pt x="4019" y="356"/>
                            <a:pt x="4000" y="362"/>
                            <a:pt x="3983" y="377"/>
                          </a:cubicBezTo>
                          <a:cubicBezTo>
                            <a:pt x="3440" y="875"/>
                            <a:pt x="2953" y="1440"/>
                            <a:pt x="2422" y="1959"/>
                          </a:cubicBezTo>
                          <a:cubicBezTo>
                            <a:pt x="2311" y="2082"/>
                            <a:pt x="2200" y="2192"/>
                            <a:pt x="2079" y="2303"/>
                          </a:cubicBezTo>
                          <a:cubicBezTo>
                            <a:pt x="2046" y="2259"/>
                            <a:pt x="2013" y="2225"/>
                            <a:pt x="1969" y="2181"/>
                          </a:cubicBezTo>
                          <a:cubicBezTo>
                            <a:pt x="1891" y="2114"/>
                            <a:pt x="1836" y="2037"/>
                            <a:pt x="1769" y="1959"/>
                          </a:cubicBezTo>
                          <a:cubicBezTo>
                            <a:pt x="1637" y="1804"/>
                            <a:pt x="1514" y="1650"/>
                            <a:pt x="1393" y="1484"/>
                          </a:cubicBezTo>
                          <a:cubicBezTo>
                            <a:pt x="1138" y="1174"/>
                            <a:pt x="872" y="864"/>
                            <a:pt x="618" y="554"/>
                          </a:cubicBezTo>
                          <a:cubicBezTo>
                            <a:pt x="474" y="377"/>
                            <a:pt x="331" y="200"/>
                            <a:pt x="176" y="23"/>
                          </a:cubicBezTo>
                          <a:cubicBezTo>
                            <a:pt x="162" y="7"/>
                            <a:pt x="144" y="0"/>
                            <a:pt x="125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785" name="Google Shape;785;p63"/>
                  <p:cNvSpPr/>
                  <p:nvPr/>
                </p:nvSpPr>
                <p:spPr>
                  <a:xfrm flipH="1">
                    <a:off x="8740899" y="3600149"/>
                    <a:ext cx="635662" cy="1770731"/>
                  </a:xfrm>
                  <a:custGeom>
                    <a:rect b="b" l="l" r="r" t="t"/>
                    <a:pathLst>
                      <a:path extrusionOk="0" h="62120" w="22300">
                        <a:moveTo>
                          <a:pt x="0" y="62120"/>
                        </a:moveTo>
                        <a:lnTo>
                          <a:pt x="0" y="10619"/>
                        </a:lnTo>
                        <a:lnTo>
                          <a:pt x="17256" y="0"/>
                        </a:lnTo>
                        <a:lnTo>
                          <a:pt x="20441" y="9557"/>
                        </a:lnTo>
                        <a:lnTo>
                          <a:pt x="22300" y="32918"/>
                        </a:lnTo>
                        <a:lnTo>
                          <a:pt x="19645" y="53890"/>
                        </a:lnTo>
                        <a:lnTo>
                          <a:pt x="14070" y="60793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86" name="Google Shape;786;p63"/>
            <p:cNvSpPr/>
            <p:nvPr/>
          </p:nvSpPr>
          <p:spPr>
            <a:xfrm>
              <a:off x="8661919" y="2754999"/>
              <a:ext cx="481686" cy="2072956"/>
            </a:xfrm>
            <a:custGeom>
              <a:rect b="b" l="l" r="r" t="t"/>
              <a:pathLst>
                <a:path extrusionOk="0" h="9967" w="2316">
                  <a:moveTo>
                    <a:pt x="2315" y="1"/>
                  </a:moveTo>
                  <a:cubicBezTo>
                    <a:pt x="2315" y="1"/>
                    <a:pt x="239" y="1288"/>
                    <a:pt x="126" y="4848"/>
                  </a:cubicBezTo>
                  <a:cubicBezTo>
                    <a:pt x="1" y="8419"/>
                    <a:pt x="2315" y="9966"/>
                    <a:pt x="2315" y="996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7" name="Google Shape;787;p63"/>
          <p:cNvSpPr/>
          <p:nvPr/>
        </p:nvSpPr>
        <p:spPr>
          <a:xfrm>
            <a:off x="8331859" y="155689"/>
            <a:ext cx="811754" cy="2038223"/>
          </a:xfrm>
          <a:custGeom>
            <a:rect b="b" l="l" r="r" t="t"/>
            <a:pathLst>
              <a:path extrusionOk="0" h="9800" w="3903">
                <a:moveTo>
                  <a:pt x="3902" y="0"/>
                </a:moveTo>
                <a:cubicBezTo>
                  <a:pt x="2771" y="280"/>
                  <a:pt x="3155" y="2439"/>
                  <a:pt x="3155" y="2439"/>
                </a:cubicBezTo>
                <a:cubicBezTo>
                  <a:pt x="3155" y="2439"/>
                  <a:pt x="3217" y="3239"/>
                  <a:pt x="3529" y="3436"/>
                </a:cubicBezTo>
                <a:cubicBezTo>
                  <a:pt x="3436" y="3768"/>
                  <a:pt x="3311" y="4153"/>
                  <a:pt x="3166" y="4568"/>
                </a:cubicBezTo>
                <a:cubicBezTo>
                  <a:pt x="2989" y="4266"/>
                  <a:pt x="2781" y="3976"/>
                  <a:pt x="2584" y="3727"/>
                </a:cubicBezTo>
                <a:cubicBezTo>
                  <a:pt x="2709" y="3498"/>
                  <a:pt x="2470" y="2958"/>
                  <a:pt x="2470" y="2958"/>
                </a:cubicBezTo>
                <a:cubicBezTo>
                  <a:pt x="2470" y="2958"/>
                  <a:pt x="2023" y="1677"/>
                  <a:pt x="1312" y="1677"/>
                </a:cubicBezTo>
                <a:cubicBezTo>
                  <a:pt x="1184" y="1677"/>
                  <a:pt x="1047" y="1718"/>
                  <a:pt x="903" y="1816"/>
                </a:cubicBezTo>
                <a:cubicBezTo>
                  <a:pt x="0" y="2422"/>
                  <a:pt x="1579" y="3840"/>
                  <a:pt x="2328" y="3840"/>
                </a:cubicBezTo>
                <a:cubicBezTo>
                  <a:pt x="2364" y="3840"/>
                  <a:pt x="2397" y="3837"/>
                  <a:pt x="2428" y="3830"/>
                </a:cubicBezTo>
                <a:cubicBezTo>
                  <a:pt x="2657" y="4111"/>
                  <a:pt x="2896" y="4453"/>
                  <a:pt x="3083" y="4796"/>
                </a:cubicBezTo>
                <a:cubicBezTo>
                  <a:pt x="2906" y="5274"/>
                  <a:pt x="2678" y="5823"/>
                  <a:pt x="2408" y="6436"/>
                </a:cubicBezTo>
                <a:cubicBezTo>
                  <a:pt x="2366" y="6446"/>
                  <a:pt x="2356" y="6488"/>
                  <a:pt x="2356" y="6529"/>
                </a:cubicBezTo>
                <a:cubicBezTo>
                  <a:pt x="2356" y="6550"/>
                  <a:pt x="2345" y="6561"/>
                  <a:pt x="2335" y="6582"/>
                </a:cubicBezTo>
                <a:cubicBezTo>
                  <a:pt x="2273" y="6342"/>
                  <a:pt x="2179" y="6104"/>
                  <a:pt x="2086" y="5907"/>
                </a:cubicBezTo>
                <a:cubicBezTo>
                  <a:pt x="2242" y="5751"/>
                  <a:pt x="2086" y="5274"/>
                  <a:pt x="2086" y="5274"/>
                </a:cubicBezTo>
                <a:cubicBezTo>
                  <a:pt x="2086" y="5274"/>
                  <a:pt x="1825" y="4168"/>
                  <a:pt x="1221" y="4168"/>
                </a:cubicBezTo>
                <a:cubicBezTo>
                  <a:pt x="1133" y="4168"/>
                  <a:pt x="1037" y="4191"/>
                  <a:pt x="934" y="4246"/>
                </a:cubicBezTo>
                <a:cubicBezTo>
                  <a:pt x="176" y="4651"/>
                  <a:pt x="1328" y="5917"/>
                  <a:pt x="1920" y="5948"/>
                </a:cubicBezTo>
                <a:cubicBezTo>
                  <a:pt x="2034" y="6208"/>
                  <a:pt x="2158" y="6519"/>
                  <a:pt x="2200" y="6820"/>
                </a:cubicBezTo>
                <a:cubicBezTo>
                  <a:pt x="2200" y="6831"/>
                  <a:pt x="2211" y="6841"/>
                  <a:pt x="2211" y="6841"/>
                </a:cubicBezTo>
                <a:cubicBezTo>
                  <a:pt x="1785" y="7734"/>
                  <a:pt x="1235" y="8699"/>
                  <a:pt x="571" y="9685"/>
                </a:cubicBezTo>
                <a:lnTo>
                  <a:pt x="705" y="9800"/>
                </a:lnTo>
                <a:cubicBezTo>
                  <a:pt x="1245" y="9000"/>
                  <a:pt x="1754" y="8160"/>
                  <a:pt x="2200" y="7277"/>
                </a:cubicBezTo>
                <a:lnTo>
                  <a:pt x="2543" y="6561"/>
                </a:lnTo>
                <a:cubicBezTo>
                  <a:pt x="2740" y="6478"/>
                  <a:pt x="2927" y="6405"/>
                  <a:pt x="3093" y="6353"/>
                </a:cubicBezTo>
                <a:cubicBezTo>
                  <a:pt x="3238" y="6499"/>
                  <a:pt x="3560" y="6592"/>
                  <a:pt x="3902" y="6602"/>
                </a:cubicBezTo>
                <a:lnTo>
                  <a:pt x="3902" y="5574"/>
                </a:lnTo>
                <a:cubicBezTo>
                  <a:pt x="3664" y="5668"/>
                  <a:pt x="3487" y="5782"/>
                  <a:pt x="3487" y="5782"/>
                </a:cubicBezTo>
                <a:cubicBezTo>
                  <a:pt x="3487" y="5782"/>
                  <a:pt x="3093" y="5980"/>
                  <a:pt x="3041" y="6176"/>
                </a:cubicBezTo>
                <a:cubicBezTo>
                  <a:pt x="2917" y="6218"/>
                  <a:pt x="2792" y="6270"/>
                  <a:pt x="2647" y="6322"/>
                </a:cubicBezTo>
                <a:cubicBezTo>
                  <a:pt x="2834" y="5927"/>
                  <a:pt x="3000" y="5523"/>
                  <a:pt x="3155" y="5118"/>
                </a:cubicBezTo>
                <a:cubicBezTo>
                  <a:pt x="3404" y="4931"/>
                  <a:pt x="3664" y="4775"/>
                  <a:pt x="3902" y="4651"/>
                </a:cubicBezTo>
                <a:lnTo>
                  <a:pt x="3902" y="4453"/>
                </a:lnTo>
                <a:cubicBezTo>
                  <a:pt x="3706" y="4547"/>
                  <a:pt x="3487" y="4672"/>
                  <a:pt x="3259" y="4817"/>
                </a:cubicBezTo>
                <a:cubicBezTo>
                  <a:pt x="3280" y="4765"/>
                  <a:pt x="3300" y="4702"/>
                  <a:pt x="3332" y="4640"/>
                </a:cubicBezTo>
                <a:cubicBezTo>
                  <a:pt x="3477" y="4215"/>
                  <a:pt x="3602" y="3820"/>
                  <a:pt x="3706" y="3477"/>
                </a:cubicBezTo>
                <a:lnTo>
                  <a:pt x="3716" y="3477"/>
                </a:lnTo>
                <a:cubicBezTo>
                  <a:pt x="3778" y="3457"/>
                  <a:pt x="3840" y="3436"/>
                  <a:pt x="3902" y="3405"/>
                </a:cubicBezTo>
                <a:lnTo>
                  <a:pt x="39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63"/>
          <p:cNvSpPr txBox="1"/>
          <p:nvPr>
            <p:ph idx="1" type="body"/>
          </p:nvPr>
        </p:nvSpPr>
        <p:spPr>
          <a:xfrm>
            <a:off x="720000" y="1770600"/>
            <a:ext cx="4582800" cy="28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Experiment with various outfits and capture your distinctive fashion shots.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Design your posters by incorporating your fashion photographs along with your imaginative concepts.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Don’t worry, all clothes will be provided! 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Welcome to bring your unique clothes too!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63"/>
          <p:cNvSpPr txBox="1"/>
          <p:nvPr>
            <p:ph type="title"/>
          </p:nvPr>
        </p:nvSpPr>
        <p:spPr>
          <a:xfrm>
            <a:off x="720000" y="445025"/>
            <a:ext cx="3756300" cy="10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Your Own Model !</a:t>
            </a:r>
            <a:endParaRPr/>
          </a:p>
        </p:txBody>
      </p:sp>
      <p:sp>
        <p:nvSpPr>
          <p:cNvPr id="790" name="Google Shape;790;p63"/>
          <p:cNvSpPr/>
          <p:nvPr/>
        </p:nvSpPr>
        <p:spPr>
          <a:xfrm>
            <a:off x="816800" y="1532013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64"/>
          <p:cNvSpPr txBox="1"/>
          <p:nvPr>
            <p:ph type="title"/>
          </p:nvPr>
        </p:nvSpPr>
        <p:spPr>
          <a:xfrm>
            <a:off x="647700" y="2586350"/>
            <a:ext cx="4157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chose your clothes?</a:t>
            </a:r>
            <a:endParaRPr/>
          </a:p>
        </p:txBody>
      </p:sp>
      <p:sp>
        <p:nvSpPr>
          <p:cNvPr id="796" name="Google Shape;796;p64"/>
          <p:cNvSpPr txBox="1"/>
          <p:nvPr>
            <p:ph idx="1" type="subTitle"/>
          </p:nvPr>
        </p:nvSpPr>
        <p:spPr>
          <a:xfrm>
            <a:off x="1675500" y="3694150"/>
            <a:ext cx="31293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</a:t>
            </a:r>
            <a:r>
              <a:rPr lang="en"/>
              <a:t>end | Fashion | 2024</a:t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64"/>
          <p:cNvSpPr txBox="1"/>
          <p:nvPr>
            <p:ph idx="2" type="title"/>
          </p:nvPr>
        </p:nvSpPr>
        <p:spPr>
          <a:xfrm>
            <a:off x="1994875" y="674750"/>
            <a:ext cx="2809800" cy="21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98" name="Google Shape;798;p64"/>
          <p:cNvSpPr/>
          <p:nvPr/>
        </p:nvSpPr>
        <p:spPr>
          <a:xfrm>
            <a:off x="3745050" y="3513000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799" name="Google Shape;799;p64"/>
          <p:cNvGrpSpPr/>
          <p:nvPr/>
        </p:nvGrpSpPr>
        <p:grpSpPr>
          <a:xfrm>
            <a:off x="5420154" y="-22979"/>
            <a:ext cx="3824060" cy="5189460"/>
            <a:chOff x="4681483" y="2644433"/>
            <a:chExt cx="590406" cy="801251"/>
          </a:xfrm>
        </p:grpSpPr>
        <p:sp>
          <p:nvSpPr>
            <p:cNvPr id="800" name="Google Shape;800;p64"/>
            <p:cNvSpPr/>
            <p:nvPr/>
          </p:nvSpPr>
          <p:spPr>
            <a:xfrm>
              <a:off x="4693827" y="2644433"/>
              <a:ext cx="566814" cy="801251"/>
            </a:xfrm>
            <a:custGeom>
              <a:rect b="b" l="l" r="r" t="t"/>
              <a:pathLst>
                <a:path extrusionOk="0" h="23627" w="16714">
                  <a:moveTo>
                    <a:pt x="0" y="0"/>
                  </a:moveTo>
                  <a:lnTo>
                    <a:pt x="0" y="23627"/>
                  </a:lnTo>
                  <a:lnTo>
                    <a:pt x="16713" y="23627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64"/>
            <p:cNvSpPr/>
            <p:nvPr/>
          </p:nvSpPr>
          <p:spPr>
            <a:xfrm>
              <a:off x="4746627" y="2961949"/>
              <a:ext cx="461210" cy="460871"/>
            </a:xfrm>
            <a:custGeom>
              <a:rect b="b" l="l" r="r" t="t"/>
              <a:pathLst>
                <a:path extrusionOk="0" h="13590" w="13600">
                  <a:moveTo>
                    <a:pt x="6799" y="1"/>
                  </a:moveTo>
                  <a:cubicBezTo>
                    <a:pt x="3042" y="1"/>
                    <a:pt x="0" y="3043"/>
                    <a:pt x="0" y="6800"/>
                  </a:cubicBezTo>
                  <a:cubicBezTo>
                    <a:pt x="0" y="10548"/>
                    <a:pt x="3042" y="13590"/>
                    <a:pt x="6799" y="13590"/>
                  </a:cubicBezTo>
                  <a:cubicBezTo>
                    <a:pt x="10557" y="13590"/>
                    <a:pt x="13599" y="10548"/>
                    <a:pt x="13599" y="6800"/>
                  </a:cubicBezTo>
                  <a:cubicBezTo>
                    <a:pt x="13599" y="3043"/>
                    <a:pt x="10557" y="1"/>
                    <a:pt x="6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64"/>
            <p:cNvSpPr/>
            <p:nvPr/>
          </p:nvSpPr>
          <p:spPr>
            <a:xfrm>
              <a:off x="4783252" y="2644433"/>
              <a:ext cx="387959" cy="106010"/>
            </a:xfrm>
            <a:custGeom>
              <a:rect b="b" l="l" r="r" t="t"/>
              <a:pathLst>
                <a:path extrusionOk="0" h="3126" w="11440">
                  <a:moveTo>
                    <a:pt x="0" y="0"/>
                  </a:moveTo>
                  <a:cubicBezTo>
                    <a:pt x="1204" y="1879"/>
                    <a:pt x="3322" y="3125"/>
                    <a:pt x="5719" y="3125"/>
                  </a:cubicBezTo>
                  <a:cubicBezTo>
                    <a:pt x="8118" y="3125"/>
                    <a:pt x="10236" y="1879"/>
                    <a:pt x="11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64"/>
            <p:cNvSpPr/>
            <p:nvPr/>
          </p:nvSpPr>
          <p:spPr>
            <a:xfrm>
              <a:off x="4692741" y="3130932"/>
              <a:ext cx="567899" cy="314742"/>
            </a:xfrm>
            <a:custGeom>
              <a:rect b="b" l="l" r="r" t="t"/>
              <a:pathLst>
                <a:path extrusionOk="0" h="9281" w="16746">
                  <a:moveTo>
                    <a:pt x="5150" y="0"/>
                  </a:moveTo>
                  <a:cubicBezTo>
                    <a:pt x="5150" y="0"/>
                    <a:pt x="4381" y="136"/>
                    <a:pt x="3936" y="613"/>
                  </a:cubicBezTo>
                  <a:cubicBezTo>
                    <a:pt x="3666" y="904"/>
                    <a:pt x="3302" y="1195"/>
                    <a:pt x="3064" y="1371"/>
                  </a:cubicBezTo>
                  <a:cubicBezTo>
                    <a:pt x="3011" y="1402"/>
                    <a:pt x="2970" y="1433"/>
                    <a:pt x="2939" y="1454"/>
                  </a:cubicBezTo>
                  <a:cubicBezTo>
                    <a:pt x="2845" y="1527"/>
                    <a:pt x="2794" y="1558"/>
                    <a:pt x="2794" y="1558"/>
                  </a:cubicBezTo>
                  <a:lnTo>
                    <a:pt x="1" y="2606"/>
                  </a:lnTo>
                  <a:lnTo>
                    <a:pt x="1" y="9281"/>
                  </a:lnTo>
                  <a:lnTo>
                    <a:pt x="16745" y="9281"/>
                  </a:lnTo>
                  <a:lnTo>
                    <a:pt x="16745" y="4340"/>
                  </a:lnTo>
                  <a:lnTo>
                    <a:pt x="12956" y="2326"/>
                  </a:lnTo>
                  <a:lnTo>
                    <a:pt x="12801" y="2233"/>
                  </a:lnTo>
                  <a:lnTo>
                    <a:pt x="12769" y="2222"/>
                  </a:lnTo>
                  <a:cubicBezTo>
                    <a:pt x="12769" y="2222"/>
                    <a:pt x="12697" y="1984"/>
                    <a:pt x="12209" y="1776"/>
                  </a:cubicBezTo>
                  <a:cubicBezTo>
                    <a:pt x="11756" y="1569"/>
                    <a:pt x="11275" y="615"/>
                    <a:pt x="10650" y="615"/>
                  </a:cubicBezTo>
                  <a:cubicBezTo>
                    <a:pt x="10616" y="615"/>
                    <a:pt x="10582" y="617"/>
                    <a:pt x="10548" y="623"/>
                  </a:cubicBezTo>
                  <a:cubicBezTo>
                    <a:pt x="10496" y="633"/>
                    <a:pt x="10420" y="637"/>
                    <a:pt x="10324" y="637"/>
                  </a:cubicBezTo>
                  <a:cubicBezTo>
                    <a:pt x="9175" y="637"/>
                    <a:pt x="5150" y="0"/>
                    <a:pt x="5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64"/>
            <p:cNvSpPr/>
            <p:nvPr/>
          </p:nvSpPr>
          <p:spPr>
            <a:xfrm>
              <a:off x="4844836" y="2781335"/>
              <a:ext cx="317218" cy="664346"/>
            </a:xfrm>
            <a:custGeom>
              <a:rect b="b" l="l" r="r" t="t"/>
              <a:pathLst>
                <a:path extrusionOk="0" h="19590" w="9354">
                  <a:moveTo>
                    <a:pt x="4548" y="1"/>
                  </a:moveTo>
                  <a:cubicBezTo>
                    <a:pt x="1294" y="1"/>
                    <a:pt x="279" y="2435"/>
                    <a:pt x="146" y="3603"/>
                  </a:cubicBezTo>
                  <a:cubicBezTo>
                    <a:pt x="0" y="4787"/>
                    <a:pt x="904" y="7590"/>
                    <a:pt x="1091" y="8711"/>
                  </a:cubicBezTo>
                  <a:cubicBezTo>
                    <a:pt x="1288" y="9822"/>
                    <a:pt x="146" y="10985"/>
                    <a:pt x="146" y="10985"/>
                  </a:cubicBezTo>
                  <a:cubicBezTo>
                    <a:pt x="146" y="10985"/>
                    <a:pt x="312" y="12583"/>
                    <a:pt x="1350" y="14057"/>
                  </a:cubicBezTo>
                  <a:cubicBezTo>
                    <a:pt x="1651" y="14493"/>
                    <a:pt x="1973" y="15147"/>
                    <a:pt x="2274" y="15853"/>
                  </a:cubicBezTo>
                  <a:cubicBezTo>
                    <a:pt x="2316" y="15947"/>
                    <a:pt x="2346" y="16040"/>
                    <a:pt x="2388" y="16133"/>
                  </a:cubicBezTo>
                  <a:cubicBezTo>
                    <a:pt x="3073" y="17774"/>
                    <a:pt x="3634" y="19590"/>
                    <a:pt x="3634" y="19590"/>
                  </a:cubicBezTo>
                  <a:lnTo>
                    <a:pt x="4724" y="19590"/>
                  </a:lnTo>
                  <a:cubicBezTo>
                    <a:pt x="5295" y="18801"/>
                    <a:pt x="5689" y="17275"/>
                    <a:pt x="5938" y="15739"/>
                  </a:cubicBezTo>
                  <a:cubicBezTo>
                    <a:pt x="5959" y="15635"/>
                    <a:pt x="5970" y="15521"/>
                    <a:pt x="5990" y="15417"/>
                  </a:cubicBezTo>
                  <a:cubicBezTo>
                    <a:pt x="6063" y="14919"/>
                    <a:pt x="6115" y="14431"/>
                    <a:pt x="6157" y="13974"/>
                  </a:cubicBezTo>
                  <a:cubicBezTo>
                    <a:pt x="6291" y="12583"/>
                    <a:pt x="6291" y="11451"/>
                    <a:pt x="6177" y="11213"/>
                  </a:cubicBezTo>
                  <a:cubicBezTo>
                    <a:pt x="5897" y="10632"/>
                    <a:pt x="6021" y="10216"/>
                    <a:pt x="6021" y="10216"/>
                  </a:cubicBezTo>
                  <a:lnTo>
                    <a:pt x="6021" y="10216"/>
                  </a:lnTo>
                  <a:cubicBezTo>
                    <a:pt x="6021" y="10216"/>
                    <a:pt x="6530" y="10320"/>
                    <a:pt x="6862" y="10413"/>
                  </a:cubicBezTo>
                  <a:cubicBezTo>
                    <a:pt x="6945" y="10434"/>
                    <a:pt x="7018" y="10455"/>
                    <a:pt x="7070" y="10466"/>
                  </a:cubicBezTo>
                  <a:cubicBezTo>
                    <a:pt x="7233" y="10526"/>
                    <a:pt x="7448" y="10644"/>
                    <a:pt x="7725" y="10644"/>
                  </a:cubicBezTo>
                  <a:cubicBezTo>
                    <a:pt x="7873" y="10644"/>
                    <a:pt x="8038" y="10611"/>
                    <a:pt x="8222" y="10517"/>
                  </a:cubicBezTo>
                  <a:cubicBezTo>
                    <a:pt x="8752" y="10247"/>
                    <a:pt x="8367" y="9105"/>
                    <a:pt x="8367" y="9105"/>
                  </a:cubicBezTo>
                  <a:cubicBezTo>
                    <a:pt x="8367" y="9105"/>
                    <a:pt x="8492" y="8815"/>
                    <a:pt x="8586" y="8669"/>
                  </a:cubicBezTo>
                  <a:cubicBezTo>
                    <a:pt x="8669" y="8524"/>
                    <a:pt x="8627" y="8099"/>
                    <a:pt x="8627" y="8099"/>
                  </a:cubicBezTo>
                  <a:cubicBezTo>
                    <a:pt x="8627" y="8099"/>
                    <a:pt x="8866" y="7797"/>
                    <a:pt x="8856" y="7663"/>
                  </a:cubicBezTo>
                  <a:cubicBezTo>
                    <a:pt x="8845" y="7590"/>
                    <a:pt x="8762" y="7424"/>
                    <a:pt x="8679" y="7278"/>
                  </a:cubicBezTo>
                  <a:cubicBezTo>
                    <a:pt x="8616" y="7164"/>
                    <a:pt x="8554" y="7071"/>
                    <a:pt x="8554" y="7071"/>
                  </a:cubicBezTo>
                  <a:cubicBezTo>
                    <a:pt x="8554" y="7071"/>
                    <a:pt x="9354" y="6759"/>
                    <a:pt x="9322" y="6583"/>
                  </a:cubicBezTo>
                  <a:lnTo>
                    <a:pt x="9322" y="6562"/>
                  </a:lnTo>
                  <a:cubicBezTo>
                    <a:pt x="9250" y="6334"/>
                    <a:pt x="8741" y="5379"/>
                    <a:pt x="8669" y="5244"/>
                  </a:cubicBezTo>
                  <a:lnTo>
                    <a:pt x="8658" y="5223"/>
                  </a:lnTo>
                  <a:cubicBezTo>
                    <a:pt x="8658" y="5223"/>
                    <a:pt x="8897" y="4964"/>
                    <a:pt x="8918" y="4632"/>
                  </a:cubicBezTo>
                  <a:cubicBezTo>
                    <a:pt x="8928" y="4528"/>
                    <a:pt x="8907" y="4403"/>
                    <a:pt x="8856" y="4289"/>
                  </a:cubicBezTo>
                  <a:cubicBezTo>
                    <a:pt x="8627" y="3801"/>
                    <a:pt x="8014" y="53"/>
                    <a:pt x="4672" y="2"/>
                  </a:cubicBezTo>
                  <a:cubicBezTo>
                    <a:pt x="4630" y="1"/>
                    <a:pt x="4589" y="1"/>
                    <a:pt x="4548" y="1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64"/>
            <p:cNvSpPr/>
            <p:nvPr/>
          </p:nvSpPr>
          <p:spPr>
            <a:xfrm>
              <a:off x="4846226" y="2881951"/>
              <a:ext cx="179940" cy="165595"/>
            </a:xfrm>
            <a:custGeom>
              <a:rect b="b" l="l" r="r" t="t"/>
              <a:pathLst>
                <a:path extrusionOk="0" h="4883" w="5306">
                  <a:moveTo>
                    <a:pt x="3494" y="1"/>
                  </a:moveTo>
                  <a:cubicBezTo>
                    <a:pt x="1443" y="1"/>
                    <a:pt x="95" y="1125"/>
                    <a:pt x="95" y="1125"/>
                  </a:cubicBezTo>
                  <a:cubicBezTo>
                    <a:pt x="1" y="2163"/>
                    <a:pt x="863" y="4883"/>
                    <a:pt x="863" y="4883"/>
                  </a:cubicBezTo>
                  <a:cubicBezTo>
                    <a:pt x="1496" y="4488"/>
                    <a:pt x="1143" y="3668"/>
                    <a:pt x="1247" y="2588"/>
                  </a:cubicBezTo>
                  <a:cubicBezTo>
                    <a:pt x="1325" y="1775"/>
                    <a:pt x="1744" y="1675"/>
                    <a:pt x="1947" y="1675"/>
                  </a:cubicBezTo>
                  <a:cubicBezTo>
                    <a:pt x="2013" y="1675"/>
                    <a:pt x="2056" y="1685"/>
                    <a:pt x="2056" y="1685"/>
                  </a:cubicBezTo>
                  <a:cubicBezTo>
                    <a:pt x="2069" y="1684"/>
                    <a:pt x="2082" y="1684"/>
                    <a:pt x="2095" y="1684"/>
                  </a:cubicBezTo>
                  <a:cubicBezTo>
                    <a:pt x="2769" y="1684"/>
                    <a:pt x="3489" y="2723"/>
                    <a:pt x="3489" y="2723"/>
                  </a:cubicBezTo>
                  <a:lnTo>
                    <a:pt x="4153" y="2463"/>
                  </a:lnTo>
                  <a:cubicBezTo>
                    <a:pt x="4153" y="2463"/>
                    <a:pt x="4008" y="1395"/>
                    <a:pt x="4122" y="917"/>
                  </a:cubicBezTo>
                  <a:cubicBezTo>
                    <a:pt x="4236" y="429"/>
                    <a:pt x="5306" y="294"/>
                    <a:pt x="5306" y="294"/>
                  </a:cubicBezTo>
                  <a:cubicBezTo>
                    <a:pt x="4659" y="84"/>
                    <a:pt x="4050" y="1"/>
                    <a:pt x="3494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64"/>
            <p:cNvSpPr/>
            <p:nvPr/>
          </p:nvSpPr>
          <p:spPr>
            <a:xfrm>
              <a:off x="5102193" y="3001253"/>
              <a:ext cx="59856" cy="26927"/>
            </a:xfrm>
            <a:custGeom>
              <a:rect b="b" l="l" r="r" t="t"/>
              <a:pathLst>
                <a:path extrusionOk="0" h="794" w="1765">
                  <a:moveTo>
                    <a:pt x="1219" y="0"/>
                  </a:moveTo>
                  <a:cubicBezTo>
                    <a:pt x="678" y="0"/>
                    <a:pt x="436" y="134"/>
                    <a:pt x="228" y="285"/>
                  </a:cubicBezTo>
                  <a:cubicBezTo>
                    <a:pt x="0" y="451"/>
                    <a:pt x="467" y="679"/>
                    <a:pt x="976" y="783"/>
                  </a:cubicBezTo>
                  <a:cubicBezTo>
                    <a:pt x="1017" y="793"/>
                    <a:pt x="1059" y="793"/>
                    <a:pt x="1090" y="793"/>
                  </a:cubicBezTo>
                  <a:cubicBezTo>
                    <a:pt x="1027" y="679"/>
                    <a:pt x="965" y="586"/>
                    <a:pt x="965" y="586"/>
                  </a:cubicBezTo>
                  <a:cubicBezTo>
                    <a:pt x="965" y="586"/>
                    <a:pt x="1765" y="274"/>
                    <a:pt x="1733" y="98"/>
                  </a:cubicBezTo>
                  <a:lnTo>
                    <a:pt x="1733" y="77"/>
                  </a:lnTo>
                  <a:cubicBezTo>
                    <a:pt x="1682" y="36"/>
                    <a:pt x="1588" y="15"/>
                    <a:pt x="1391" y="4"/>
                  </a:cubicBezTo>
                  <a:cubicBezTo>
                    <a:pt x="1331" y="1"/>
                    <a:pt x="1274" y="0"/>
                    <a:pt x="1219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64"/>
            <p:cNvSpPr/>
            <p:nvPr/>
          </p:nvSpPr>
          <p:spPr>
            <a:xfrm>
              <a:off x="5119793" y="2938381"/>
              <a:ext cx="27469" cy="24010"/>
            </a:xfrm>
            <a:custGeom>
              <a:rect b="b" l="l" r="r" t="t"/>
              <a:pathLst>
                <a:path extrusionOk="0" h="708" w="810">
                  <a:moveTo>
                    <a:pt x="810" y="1"/>
                  </a:moveTo>
                  <a:cubicBezTo>
                    <a:pt x="778" y="10"/>
                    <a:pt x="748" y="21"/>
                    <a:pt x="716" y="21"/>
                  </a:cubicBezTo>
                  <a:cubicBezTo>
                    <a:pt x="342" y="104"/>
                    <a:pt x="0" y="633"/>
                    <a:pt x="301" y="706"/>
                  </a:cubicBezTo>
                  <a:cubicBezTo>
                    <a:pt x="309" y="707"/>
                    <a:pt x="317" y="708"/>
                    <a:pt x="326" y="708"/>
                  </a:cubicBezTo>
                  <a:cubicBezTo>
                    <a:pt x="400" y="708"/>
                    <a:pt x="476" y="669"/>
                    <a:pt x="561" y="613"/>
                  </a:cubicBezTo>
                  <a:lnTo>
                    <a:pt x="550" y="592"/>
                  </a:lnTo>
                  <a:cubicBezTo>
                    <a:pt x="550" y="592"/>
                    <a:pt x="789" y="333"/>
                    <a:pt x="810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64"/>
            <p:cNvSpPr/>
            <p:nvPr/>
          </p:nvSpPr>
          <p:spPr>
            <a:xfrm>
              <a:off x="5067331" y="2945061"/>
              <a:ext cx="68673" cy="58465"/>
            </a:xfrm>
            <a:custGeom>
              <a:rect b="b" l="l" r="r" t="t"/>
              <a:pathLst>
                <a:path extrusionOk="0" h="1724" w="2025">
                  <a:moveTo>
                    <a:pt x="343" y="0"/>
                  </a:moveTo>
                  <a:lnTo>
                    <a:pt x="343" y="0"/>
                  </a:lnTo>
                  <a:cubicBezTo>
                    <a:pt x="343" y="0"/>
                    <a:pt x="0" y="1298"/>
                    <a:pt x="696" y="1641"/>
                  </a:cubicBezTo>
                  <a:cubicBezTo>
                    <a:pt x="811" y="1699"/>
                    <a:pt x="919" y="1724"/>
                    <a:pt x="1019" y="1724"/>
                  </a:cubicBezTo>
                  <a:cubicBezTo>
                    <a:pt x="1490" y="1724"/>
                    <a:pt x="1797" y="1172"/>
                    <a:pt x="1900" y="925"/>
                  </a:cubicBezTo>
                  <a:cubicBezTo>
                    <a:pt x="2025" y="634"/>
                    <a:pt x="343" y="0"/>
                    <a:pt x="343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64"/>
            <p:cNvSpPr/>
            <p:nvPr/>
          </p:nvSpPr>
          <p:spPr>
            <a:xfrm>
              <a:off x="4974379" y="2927359"/>
              <a:ext cx="135582" cy="25706"/>
            </a:xfrm>
            <a:custGeom>
              <a:rect b="b" l="l" r="r" t="t"/>
              <a:pathLst>
                <a:path extrusionOk="0" h="758" w="3998">
                  <a:moveTo>
                    <a:pt x="3226" y="0"/>
                  </a:moveTo>
                  <a:cubicBezTo>
                    <a:pt x="2765" y="0"/>
                    <a:pt x="2160" y="242"/>
                    <a:pt x="2160" y="242"/>
                  </a:cubicBezTo>
                  <a:lnTo>
                    <a:pt x="0" y="263"/>
                  </a:lnTo>
                  <a:lnTo>
                    <a:pt x="219" y="616"/>
                  </a:lnTo>
                  <a:cubicBezTo>
                    <a:pt x="219" y="616"/>
                    <a:pt x="638" y="608"/>
                    <a:pt x="1172" y="608"/>
                  </a:cubicBezTo>
                  <a:cubicBezTo>
                    <a:pt x="1969" y="608"/>
                    <a:pt x="3020" y="627"/>
                    <a:pt x="3312" y="720"/>
                  </a:cubicBezTo>
                  <a:cubicBezTo>
                    <a:pt x="3400" y="747"/>
                    <a:pt x="3479" y="758"/>
                    <a:pt x="3549" y="758"/>
                  </a:cubicBezTo>
                  <a:cubicBezTo>
                    <a:pt x="3859" y="758"/>
                    <a:pt x="3997" y="543"/>
                    <a:pt x="3997" y="543"/>
                  </a:cubicBezTo>
                  <a:cubicBezTo>
                    <a:pt x="3997" y="543"/>
                    <a:pt x="3904" y="149"/>
                    <a:pt x="3447" y="24"/>
                  </a:cubicBezTo>
                  <a:cubicBezTo>
                    <a:pt x="3380" y="7"/>
                    <a:pt x="3305" y="0"/>
                    <a:pt x="3226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64"/>
            <p:cNvSpPr/>
            <p:nvPr/>
          </p:nvSpPr>
          <p:spPr>
            <a:xfrm>
              <a:off x="4962781" y="3057717"/>
              <a:ext cx="114794" cy="197540"/>
            </a:xfrm>
            <a:custGeom>
              <a:rect b="b" l="l" r="r" t="t"/>
              <a:pathLst>
                <a:path extrusionOk="0" h="5825" w="3385">
                  <a:moveTo>
                    <a:pt x="0" y="0"/>
                  </a:moveTo>
                  <a:cubicBezTo>
                    <a:pt x="0" y="0"/>
                    <a:pt x="125" y="4703"/>
                    <a:pt x="2419" y="5720"/>
                  </a:cubicBezTo>
                  <a:cubicBezTo>
                    <a:pt x="2512" y="5772"/>
                    <a:pt x="2605" y="5804"/>
                    <a:pt x="2679" y="5824"/>
                  </a:cubicBezTo>
                  <a:cubicBezTo>
                    <a:pt x="2813" y="4433"/>
                    <a:pt x="2813" y="3301"/>
                    <a:pt x="2699" y="3063"/>
                  </a:cubicBezTo>
                  <a:cubicBezTo>
                    <a:pt x="2419" y="2482"/>
                    <a:pt x="2543" y="2066"/>
                    <a:pt x="2543" y="2066"/>
                  </a:cubicBezTo>
                  <a:lnTo>
                    <a:pt x="2543" y="2066"/>
                  </a:lnTo>
                  <a:cubicBezTo>
                    <a:pt x="2543" y="2066"/>
                    <a:pt x="3052" y="2170"/>
                    <a:pt x="3384" y="2263"/>
                  </a:cubicBezTo>
                  <a:cubicBezTo>
                    <a:pt x="3301" y="1910"/>
                    <a:pt x="3239" y="1682"/>
                    <a:pt x="3239" y="16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64"/>
            <p:cNvSpPr/>
            <p:nvPr/>
          </p:nvSpPr>
          <p:spPr>
            <a:xfrm>
              <a:off x="5089510" y="2928241"/>
              <a:ext cx="49309" cy="67723"/>
            </a:xfrm>
            <a:custGeom>
              <a:rect b="b" l="l" r="r" t="t"/>
              <a:pathLst>
                <a:path extrusionOk="0" h="1997" w="1454">
                  <a:moveTo>
                    <a:pt x="640" y="1"/>
                  </a:moveTo>
                  <a:cubicBezTo>
                    <a:pt x="38" y="1"/>
                    <a:pt x="0" y="832"/>
                    <a:pt x="0" y="1068"/>
                  </a:cubicBezTo>
                  <a:cubicBezTo>
                    <a:pt x="0" y="1305"/>
                    <a:pt x="142" y="1996"/>
                    <a:pt x="596" y="1996"/>
                  </a:cubicBezTo>
                  <a:cubicBezTo>
                    <a:pt x="618" y="1996"/>
                    <a:pt x="641" y="1995"/>
                    <a:pt x="665" y="1991"/>
                  </a:cubicBezTo>
                  <a:cubicBezTo>
                    <a:pt x="1018" y="1940"/>
                    <a:pt x="1256" y="1441"/>
                    <a:pt x="1371" y="1130"/>
                  </a:cubicBezTo>
                  <a:cubicBezTo>
                    <a:pt x="1454" y="891"/>
                    <a:pt x="1443" y="632"/>
                    <a:pt x="1318" y="413"/>
                  </a:cubicBezTo>
                  <a:cubicBezTo>
                    <a:pt x="1225" y="226"/>
                    <a:pt x="1059" y="50"/>
                    <a:pt x="748" y="9"/>
                  </a:cubicBezTo>
                  <a:cubicBezTo>
                    <a:pt x="710" y="3"/>
                    <a:pt x="674" y="1"/>
                    <a:pt x="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64"/>
            <p:cNvSpPr/>
            <p:nvPr/>
          </p:nvSpPr>
          <p:spPr>
            <a:xfrm>
              <a:off x="5097242" y="2934413"/>
              <a:ext cx="37270" cy="30386"/>
            </a:xfrm>
            <a:custGeom>
              <a:rect b="b" l="l" r="r" t="t"/>
              <a:pathLst>
                <a:path extrusionOk="0" h="896" w="1099">
                  <a:moveTo>
                    <a:pt x="504" y="0"/>
                  </a:moveTo>
                  <a:cubicBezTo>
                    <a:pt x="489" y="0"/>
                    <a:pt x="473" y="1"/>
                    <a:pt x="458" y="3"/>
                  </a:cubicBezTo>
                  <a:cubicBezTo>
                    <a:pt x="52" y="55"/>
                    <a:pt x="1" y="626"/>
                    <a:pt x="1" y="626"/>
                  </a:cubicBezTo>
                  <a:cubicBezTo>
                    <a:pt x="64" y="648"/>
                    <a:pt x="119" y="656"/>
                    <a:pt x="167" y="656"/>
                  </a:cubicBezTo>
                  <a:cubicBezTo>
                    <a:pt x="370" y="656"/>
                    <a:pt x="470" y="503"/>
                    <a:pt x="680" y="503"/>
                  </a:cubicBezTo>
                  <a:cubicBezTo>
                    <a:pt x="708" y="503"/>
                    <a:pt x="737" y="506"/>
                    <a:pt x="769" y="512"/>
                  </a:cubicBezTo>
                  <a:cubicBezTo>
                    <a:pt x="1078" y="562"/>
                    <a:pt x="1042" y="871"/>
                    <a:pt x="1039" y="894"/>
                  </a:cubicBezTo>
                  <a:lnTo>
                    <a:pt x="1039" y="894"/>
                  </a:lnTo>
                  <a:cubicBezTo>
                    <a:pt x="1098" y="476"/>
                    <a:pt x="880" y="0"/>
                    <a:pt x="504" y="0"/>
                  </a:cubicBezTo>
                  <a:close/>
                  <a:moveTo>
                    <a:pt x="1039" y="894"/>
                  </a:moveTo>
                  <a:lnTo>
                    <a:pt x="1039" y="894"/>
                  </a:lnTo>
                  <a:cubicBezTo>
                    <a:pt x="1039" y="895"/>
                    <a:pt x="1039" y="895"/>
                    <a:pt x="1039" y="896"/>
                  </a:cubicBezTo>
                  <a:cubicBezTo>
                    <a:pt x="1039" y="896"/>
                    <a:pt x="1039" y="895"/>
                    <a:pt x="1039" y="8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64"/>
            <p:cNvSpPr/>
            <p:nvPr/>
          </p:nvSpPr>
          <p:spPr>
            <a:xfrm>
              <a:off x="5143735" y="2940958"/>
              <a:ext cx="39067" cy="63654"/>
            </a:xfrm>
            <a:custGeom>
              <a:rect b="b" l="l" r="r" t="t"/>
              <a:pathLst>
                <a:path extrusionOk="0" h="1877" w="1152">
                  <a:moveTo>
                    <a:pt x="563" y="0"/>
                  </a:moveTo>
                  <a:cubicBezTo>
                    <a:pt x="294" y="0"/>
                    <a:pt x="46" y="212"/>
                    <a:pt x="21" y="506"/>
                  </a:cubicBezTo>
                  <a:lnTo>
                    <a:pt x="0" y="806"/>
                  </a:lnTo>
                  <a:lnTo>
                    <a:pt x="508" y="1876"/>
                  </a:lnTo>
                  <a:lnTo>
                    <a:pt x="789" y="1502"/>
                  </a:lnTo>
                  <a:cubicBezTo>
                    <a:pt x="1059" y="1139"/>
                    <a:pt x="1152" y="204"/>
                    <a:pt x="789" y="38"/>
                  </a:cubicBezTo>
                  <a:lnTo>
                    <a:pt x="757" y="38"/>
                  </a:lnTo>
                  <a:cubicBezTo>
                    <a:pt x="693" y="12"/>
                    <a:pt x="628" y="0"/>
                    <a:pt x="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64"/>
            <p:cNvSpPr/>
            <p:nvPr/>
          </p:nvSpPr>
          <p:spPr>
            <a:xfrm>
              <a:off x="5149364" y="2946113"/>
              <a:ext cx="27808" cy="22586"/>
            </a:xfrm>
            <a:custGeom>
              <a:rect b="b" l="l" r="r" t="t"/>
              <a:pathLst>
                <a:path extrusionOk="0" h="666" w="820">
                  <a:moveTo>
                    <a:pt x="456" y="0"/>
                  </a:moveTo>
                  <a:cubicBezTo>
                    <a:pt x="120" y="0"/>
                    <a:pt x="0" y="478"/>
                    <a:pt x="0" y="478"/>
                  </a:cubicBezTo>
                  <a:cubicBezTo>
                    <a:pt x="56" y="498"/>
                    <a:pt x="105" y="506"/>
                    <a:pt x="149" y="506"/>
                  </a:cubicBezTo>
                  <a:cubicBezTo>
                    <a:pt x="352" y="506"/>
                    <a:pt x="442" y="333"/>
                    <a:pt x="581" y="333"/>
                  </a:cubicBezTo>
                  <a:cubicBezTo>
                    <a:pt x="585" y="333"/>
                    <a:pt x="588" y="333"/>
                    <a:pt x="591" y="333"/>
                  </a:cubicBezTo>
                  <a:cubicBezTo>
                    <a:pt x="758" y="333"/>
                    <a:pt x="789" y="665"/>
                    <a:pt x="789" y="665"/>
                  </a:cubicBezTo>
                  <a:cubicBezTo>
                    <a:pt x="789" y="665"/>
                    <a:pt x="820" y="22"/>
                    <a:pt x="478" y="1"/>
                  </a:cubicBezTo>
                  <a:cubicBezTo>
                    <a:pt x="470" y="0"/>
                    <a:pt x="463" y="0"/>
                    <a:pt x="4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64"/>
            <p:cNvSpPr/>
            <p:nvPr/>
          </p:nvSpPr>
          <p:spPr>
            <a:xfrm>
              <a:off x="4929683" y="2933057"/>
              <a:ext cx="169359" cy="11700"/>
            </a:xfrm>
            <a:custGeom>
              <a:rect b="b" l="l" r="r" t="t"/>
              <a:pathLst>
                <a:path extrusionOk="0" h="345" w="4994">
                  <a:moveTo>
                    <a:pt x="579" y="1"/>
                  </a:moveTo>
                  <a:cubicBezTo>
                    <a:pt x="558" y="1"/>
                    <a:pt x="541" y="1"/>
                    <a:pt x="530" y="1"/>
                  </a:cubicBezTo>
                  <a:cubicBezTo>
                    <a:pt x="156" y="22"/>
                    <a:pt x="10" y="251"/>
                    <a:pt x="0" y="261"/>
                  </a:cubicBezTo>
                  <a:lnTo>
                    <a:pt x="135" y="344"/>
                  </a:lnTo>
                  <a:cubicBezTo>
                    <a:pt x="135" y="334"/>
                    <a:pt x="250" y="167"/>
                    <a:pt x="540" y="158"/>
                  </a:cubicBezTo>
                  <a:cubicBezTo>
                    <a:pt x="562" y="156"/>
                    <a:pt x="600" y="155"/>
                    <a:pt x="652" y="155"/>
                  </a:cubicBezTo>
                  <a:cubicBezTo>
                    <a:pt x="1388" y="155"/>
                    <a:pt x="4945" y="282"/>
                    <a:pt x="4983" y="282"/>
                  </a:cubicBezTo>
                  <a:lnTo>
                    <a:pt x="4993" y="137"/>
                  </a:lnTo>
                  <a:cubicBezTo>
                    <a:pt x="4823" y="126"/>
                    <a:pt x="1139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64"/>
            <p:cNvSpPr/>
            <p:nvPr/>
          </p:nvSpPr>
          <p:spPr>
            <a:xfrm>
              <a:off x="5131391" y="2949165"/>
              <a:ext cx="18008" cy="10004"/>
            </a:xfrm>
            <a:custGeom>
              <a:rect b="b" l="l" r="r" t="t"/>
              <a:pathLst>
                <a:path extrusionOk="0" h="295" w="531">
                  <a:moveTo>
                    <a:pt x="234" y="0"/>
                  </a:moveTo>
                  <a:cubicBezTo>
                    <a:pt x="143" y="0"/>
                    <a:pt x="61" y="20"/>
                    <a:pt x="0" y="45"/>
                  </a:cubicBezTo>
                  <a:lnTo>
                    <a:pt x="63" y="181"/>
                  </a:lnTo>
                  <a:cubicBezTo>
                    <a:pt x="68" y="175"/>
                    <a:pt x="141" y="144"/>
                    <a:pt x="234" y="144"/>
                  </a:cubicBezTo>
                  <a:cubicBezTo>
                    <a:pt x="327" y="144"/>
                    <a:pt x="442" y="175"/>
                    <a:pt x="530" y="295"/>
                  </a:cubicBezTo>
                  <a:lnTo>
                    <a:pt x="530" y="87"/>
                  </a:lnTo>
                  <a:cubicBezTo>
                    <a:pt x="434" y="23"/>
                    <a:pt x="330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64"/>
            <p:cNvSpPr/>
            <p:nvPr/>
          </p:nvSpPr>
          <p:spPr>
            <a:xfrm>
              <a:off x="5119081" y="3010884"/>
              <a:ext cx="21840" cy="6036"/>
            </a:xfrm>
            <a:custGeom>
              <a:rect b="b" l="l" r="r" t="t"/>
              <a:pathLst>
                <a:path extrusionOk="0" h="178" w="644">
                  <a:moveTo>
                    <a:pt x="336" y="0"/>
                  </a:moveTo>
                  <a:cubicBezTo>
                    <a:pt x="88" y="0"/>
                    <a:pt x="0" y="177"/>
                    <a:pt x="0" y="177"/>
                  </a:cubicBezTo>
                  <a:cubicBezTo>
                    <a:pt x="101" y="148"/>
                    <a:pt x="161" y="138"/>
                    <a:pt x="199" y="138"/>
                  </a:cubicBezTo>
                  <a:cubicBezTo>
                    <a:pt x="278" y="138"/>
                    <a:pt x="275" y="178"/>
                    <a:pt x="370" y="178"/>
                  </a:cubicBezTo>
                  <a:cubicBezTo>
                    <a:pt x="378" y="178"/>
                    <a:pt x="386" y="178"/>
                    <a:pt x="395" y="177"/>
                  </a:cubicBezTo>
                  <a:cubicBezTo>
                    <a:pt x="612" y="167"/>
                    <a:pt x="644" y="52"/>
                    <a:pt x="446" y="11"/>
                  </a:cubicBezTo>
                  <a:cubicBezTo>
                    <a:pt x="406" y="3"/>
                    <a:pt x="370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64"/>
            <p:cNvSpPr/>
            <p:nvPr/>
          </p:nvSpPr>
          <p:spPr>
            <a:xfrm>
              <a:off x="5084219" y="3036996"/>
              <a:ext cx="61280" cy="24247"/>
            </a:xfrm>
            <a:custGeom>
              <a:rect b="b" l="l" r="r" t="t"/>
              <a:pathLst>
                <a:path extrusionOk="0" h="715" w="1807">
                  <a:moveTo>
                    <a:pt x="1158" y="1"/>
                  </a:moveTo>
                  <a:cubicBezTo>
                    <a:pt x="1131" y="1"/>
                    <a:pt x="1102" y="3"/>
                    <a:pt x="1070" y="9"/>
                  </a:cubicBezTo>
                  <a:cubicBezTo>
                    <a:pt x="842" y="51"/>
                    <a:pt x="0" y="715"/>
                    <a:pt x="0" y="715"/>
                  </a:cubicBezTo>
                  <a:cubicBezTo>
                    <a:pt x="0" y="715"/>
                    <a:pt x="996" y="536"/>
                    <a:pt x="1211" y="536"/>
                  </a:cubicBezTo>
                  <a:cubicBezTo>
                    <a:pt x="1228" y="536"/>
                    <a:pt x="1239" y="537"/>
                    <a:pt x="1246" y="539"/>
                  </a:cubicBezTo>
                  <a:cubicBezTo>
                    <a:pt x="1310" y="553"/>
                    <a:pt x="1379" y="587"/>
                    <a:pt x="1456" y="587"/>
                  </a:cubicBezTo>
                  <a:cubicBezTo>
                    <a:pt x="1491" y="587"/>
                    <a:pt x="1529" y="579"/>
                    <a:pt x="1568" y="560"/>
                  </a:cubicBezTo>
                  <a:cubicBezTo>
                    <a:pt x="1569" y="560"/>
                    <a:pt x="1570" y="560"/>
                    <a:pt x="1570" y="560"/>
                  </a:cubicBezTo>
                  <a:cubicBezTo>
                    <a:pt x="1607" y="560"/>
                    <a:pt x="1797" y="338"/>
                    <a:pt x="1807" y="165"/>
                  </a:cubicBezTo>
                  <a:cubicBezTo>
                    <a:pt x="1807" y="165"/>
                    <a:pt x="1755" y="79"/>
                    <a:pt x="1683" y="79"/>
                  </a:cubicBezTo>
                  <a:cubicBezTo>
                    <a:pt x="1676" y="79"/>
                    <a:pt x="1669" y="80"/>
                    <a:pt x="1661" y="82"/>
                  </a:cubicBezTo>
                  <a:cubicBezTo>
                    <a:pt x="1601" y="104"/>
                    <a:pt x="1526" y="121"/>
                    <a:pt x="1472" y="121"/>
                  </a:cubicBezTo>
                  <a:cubicBezTo>
                    <a:pt x="1452" y="121"/>
                    <a:pt x="1434" y="119"/>
                    <a:pt x="1423" y="113"/>
                  </a:cubicBezTo>
                  <a:cubicBezTo>
                    <a:pt x="1387" y="95"/>
                    <a:pt x="1321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64"/>
            <p:cNvSpPr/>
            <p:nvPr/>
          </p:nvSpPr>
          <p:spPr>
            <a:xfrm>
              <a:off x="5084219" y="3051748"/>
              <a:ext cx="58126" cy="31267"/>
            </a:xfrm>
            <a:custGeom>
              <a:rect b="b" l="l" r="r" t="t"/>
              <a:pathLst>
                <a:path extrusionOk="0" h="922" w="1714">
                  <a:moveTo>
                    <a:pt x="1246" y="0"/>
                  </a:moveTo>
                  <a:lnTo>
                    <a:pt x="0" y="280"/>
                  </a:lnTo>
                  <a:cubicBezTo>
                    <a:pt x="0" y="280"/>
                    <a:pt x="572" y="727"/>
                    <a:pt x="842" y="861"/>
                  </a:cubicBezTo>
                  <a:cubicBezTo>
                    <a:pt x="931" y="906"/>
                    <a:pt x="1027" y="922"/>
                    <a:pt x="1115" y="922"/>
                  </a:cubicBezTo>
                  <a:cubicBezTo>
                    <a:pt x="1290" y="922"/>
                    <a:pt x="1433" y="861"/>
                    <a:pt x="1433" y="861"/>
                  </a:cubicBezTo>
                  <a:cubicBezTo>
                    <a:pt x="1714" y="540"/>
                    <a:pt x="1568" y="125"/>
                    <a:pt x="1568" y="125"/>
                  </a:cubicBezTo>
                  <a:lnTo>
                    <a:pt x="1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64"/>
            <p:cNvSpPr/>
            <p:nvPr/>
          </p:nvSpPr>
          <p:spPr>
            <a:xfrm>
              <a:off x="4955015" y="2965476"/>
              <a:ext cx="191199" cy="179329"/>
            </a:xfrm>
            <a:custGeom>
              <a:rect b="b" l="l" r="r" t="t"/>
              <a:pathLst>
                <a:path extrusionOk="0" h="5288" w="5638">
                  <a:moveTo>
                    <a:pt x="945" y="0"/>
                  </a:moveTo>
                  <a:cubicBezTo>
                    <a:pt x="728" y="53"/>
                    <a:pt x="499" y="198"/>
                    <a:pt x="281" y="260"/>
                  </a:cubicBezTo>
                  <a:cubicBezTo>
                    <a:pt x="322" y="676"/>
                    <a:pt x="437" y="2046"/>
                    <a:pt x="229" y="2544"/>
                  </a:cubicBezTo>
                  <a:cubicBezTo>
                    <a:pt x="1" y="3125"/>
                    <a:pt x="2160" y="4579"/>
                    <a:pt x="2772" y="4786"/>
                  </a:cubicBezTo>
                  <a:cubicBezTo>
                    <a:pt x="3395" y="5004"/>
                    <a:pt x="3634" y="5025"/>
                    <a:pt x="4039" y="5202"/>
                  </a:cubicBezTo>
                  <a:cubicBezTo>
                    <a:pt x="4150" y="5249"/>
                    <a:pt x="4323" y="5287"/>
                    <a:pt x="4506" y="5287"/>
                  </a:cubicBezTo>
                  <a:cubicBezTo>
                    <a:pt x="5003" y="5287"/>
                    <a:pt x="5573" y="5003"/>
                    <a:pt x="5171" y="3841"/>
                  </a:cubicBezTo>
                  <a:cubicBezTo>
                    <a:pt x="5171" y="3841"/>
                    <a:pt x="5120" y="3766"/>
                    <a:pt x="5012" y="3766"/>
                  </a:cubicBezTo>
                  <a:cubicBezTo>
                    <a:pt x="4965" y="3766"/>
                    <a:pt x="4907" y="3780"/>
                    <a:pt x="4838" y="3821"/>
                  </a:cubicBezTo>
                  <a:cubicBezTo>
                    <a:pt x="4794" y="3846"/>
                    <a:pt x="4739" y="3857"/>
                    <a:pt x="4677" y="3857"/>
                  </a:cubicBezTo>
                  <a:cubicBezTo>
                    <a:pt x="4408" y="3857"/>
                    <a:pt x="4013" y="3645"/>
                    <a:pt x="3810" y="3468"/>
                  </a:cubicBezTo>
                  <a:cubicBezTo>
                    <a:pt x="3572" y="3239"/>
                    <a:pt x="3634" y="2845"/>
                    <a:pt x="3727" y="2782"/>
                  </a:cubicBezTo>
                  <a:cubicBezTo>
                    <a:pt x="3810" y="2731"/>
                    <a:pt x="4568" y="2118"/>
                    <a:pt x="4765" y="2046"/>
                  </a:cubicBezTo>
                  <a:cubicBezTo>
                    <a:pt x="4857" y="2017"/>
                    <a:pt x="4949" y="2001"/>
                    <a:pt x="5034" y="2001"/>
                  </a:cubicBezTo>
                  <a:cubicBezTo>
                    <a:pt x="5132" y="2001"/>
                    <a:pt x="5223" y="2022"/>
                    <a:pt x="5295" y="2067"/>
                  </a:cubicBezTo>
                  <a:cubicBezTo>
                    <a:pt x="5362" y="2106"/>
                    <a:pt x="5436" y="2115"/>
                    <a:pt x="5489" y="2115"/>
                  </a:cubicBezTo>
                  <a:cubicBezTo>
                    <a:pt x="5534" y="2115"/>
                    <a:pt x="5565" y="2108"/>
                    <a:pt x="5565" y="2108"/>
                  </a:cubicBezTo>
                  <a:cubicBezTo>
                    <a:pt x="5565" y="2108"/>
                    <a:pt x="5637" y="1952"/>
                    <a:pt x="5420" y="1827"/>
                  </a:cubicBezTo>
                  <a:cubicBezTo>
                    <a:pt x="5420" y="1827"/>
                    <a:pt x="5406" y="1830"/>
                    <a:pt x="5383" y="1830"/>
                  </a:cubicBezTo>
                  <a:cubicBezTo>
                    <a:pt x="5361" y="1830"/>
                    <a:pt x="5331" y="1828"/>
                    <a:pt x="5295" y="1817"/>
                  </a:cubicBezTo>
                  <a:cubicBezTo>
                    <a:pt x="5227" y="1798"/>
                    <a:pt x="5043" y="1680"/>
                    <a:pt x="4801" y="1680"/>
                  </a:cubicBezTo>
                  <a:cubicBezTo>
                    <a:pt x="4782" y="1680"/>
                    <a:pt x="4764" y="1681"/>
                    <a:pt x="4745" y="1682"/>
                  </a:cubicBezTo>
                  <a:cubicBezTo>
                    <a:pt x="4465" y="1714"/>
                    <a:pt x="3696" y="2399"/>
                    <a:pt x="3385" y="2731"/>
                  </a:cubicBezTo>
                  <a:cubicBezTo>
                    <a:pt x="3342" y="2775"/>
                    <a:pt x="3277" y="2795"/>
                    <a:pt x="3195" y="2795"/>
                  </a:cubicBezTo>
                  <a:cubicBezTo>
                    <a:pt x="2679" y="2795"/>
                    <a:pt x="1515" y="2025"/>
                    <a:pt x="1309" y="1765"/>
                  </a:cubicBezTo>
                  <a:cubicBezTo>
                    <a:pt x="1090" y="1485"/>
                    <a:pt x="956" y="374"/>
                    <a:pt x="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64"/>
            <p:cNvSpPr/>
            <p:nvPr/>
          </p:nvSpPr>
          <p:spPr>
            <a:xfrm>
              <a:off x="4824421" y="2766753"/>
              <a:ext cx="384432" cy="192420"/>
            </a:xfrm>
            <a:custGeom>
              <a:rect b="b" l="l" r="r" t="t"/>
              <a:pathLst>
                <a:path extrusionOk="0" h="5674" w="11336">
                  <a:moveTo>
                    <a:pt x="3944" y="0"/>
                  </a:moveTo>
                  <a:cubicBezTo>
                    <a:pt x="2936" y="0"/>
                    <a:pt x="1992" y="159"/>
                    <a:pt x="1423" y="649"/>
                  </a:cubicBezTo>
                  <a:cubicBezTo>
                    <a:pt x="0" y="1853"/>
                    <a:pt x="582" y="4895"/>
                    <a:pt x="841" y="5674"/>
                  </a:cubicBezTo>
                  <a:cubicBezTo>
                    <a:pt x="841" y="5674"/>
                    <a:pt x="2383" y="3670"/>
                    <a:pt x="3553" y="3670"/>
                  </a:cubicBezTo>
                  <a:cubicBezTo>
                    <a:pt x="3559" y="3670"/>
                    <a:pt x="3565" y="3670"/>
                    <a:pt x="3571" y="3670"/>
                  </a:cubicBezTo>
                  <a:cubicBezTo>
                    <a:pt x="3599" y="3671"/>
                    <a:pt x="3626" y="3671"/>
                    <a:pt x="3655" y="3671"/>
                  </a:cubicBezTo>
                  <a:cubicBezTo>
                    <a:pt x="4088" y="3671"/>
                    <a:pt x="4623" y="3628"/>
                    <a:pt x="5123" y="3628"/>
                  </a:cubicBezTo>
                  <a:cubicBezTo>
                    <a:pt x="5420" y="3628"/>
                    <a:pt x="5704" y="3643"/>
                    <a:pt x="5949" y="3691"/>
                  </a:cubicBezTo>
                  <a:cubicBezTo>
                    <a:pt x="6073" y="3120"/>
                    <a:pt x="5451" y="2871"/>
                    <a:pt x="5627" y="2840"/>
                  </a:cubicBezTo>
                  <a:cubicBezTo>
                    <a:pt x="5680" y="2831"/>
                    <a:pt x="5741" y="2827"/>
                    <a:pt x="5809" y="2827"/>
                  </a:cubicBezTo>
                  <a:cubicBezTo>
                    <a:pt x="6495" y="2827"/>
                    <a:pt x="7885" y="3255"/>
                    <a:pt x="8665" y="3255"/>
                  </a:cubicBezTo>
                  <a:cubicBezTo>
                    <a:pt x="8673" y="3255"/>
                    <a:pt x="8681" y="3255"/>
                    <a:pt x="8689" y="3255"/>
                  </a:cubicBezTo>
                  <a:cubicBezTo>
                    <a:pt x="11336" y="3203"/>
                    <a:pt x="10143" y="349"/>
                    <a:pt x="10143" y="349"/>
                  </a:cubicBezTo>
                  <a:lnTo>
                    <a:pt x="10143" y="349"/>
                  </a:lnTo>
                  <a:cubicBezTo>
                    <a:pt x="10143" y="349"/>
                    <a:pt x="9713" y="595"/>
                    <a:pt x="8850" y="595"/>
                  </a:cubicBezTo>
                  <a:cubicBezTo>
                    <a:pt x="8606" y="595"/>
                    <a:pt x="8327" y="575"/>
                    <a:pt x="8014" y="525"/>
                  </a:cubicBezTo>
                  <a:cubicBezTo>
                    <a:pt x="7391" y="422"/>
                    <a:pt x="5584" y="0"/>
                    <a:pt x="3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64"/>
            <p:cNvSpPr/>
            <p:nvPr/>
          </p:nvSpPr>
          <p:spPr>
            <a:xfrm>
              <a:off x="5047595" y="2916304"/>
              <a:ext cx="62365" cy="21399"/>
            </a:xfrm>
            <a:custGeom>
              <a:rect b="b" l="l" r="r" t="t"/>
              <a:pathLst>
                <a:path extrusionOk="0" h="631" w="1839">
                  <a:moveTo>
                    <a:pt x="1266" y="1"/>
                  </a:moveTo>
                  <a:cubicBezTo>
                    <a:pt x="945" y="1"/>
                    <a:pt x="1" y="568"/>
                    <a:pt x="1" y="568"/>
                  </a:cubicBezTo>
                  <a:cubicBezTo>
                    <a:pt x="1" y="568"/>
                    <a:pt x="956" y="454"/>
                    <a:pt x="1080" y="454"/>
                  </a:cubicBezTo>
                  <a:cubicBezTo>
                    <a:pt x="1205" y="454"/>
                    <a:pt x="1599" y="631"/>
                    <a:pt x="1599" y="631"/>
                  </a:cubicBezTo>
                  <a:lnTo>
                    <a:pt x="1838" y="350"/>
                  </a:lnTo>
                  <a:cubicBezTo>
                    <a:pt x="1838" y="350"/>
                    <a:pt x="1569" y="80"/>
                    <a:pt x="1319" y="8"/>
                  </a:cubicBezTo>
                  <a:cubicBezTo>
                    <a:pt x="1304" y="3"/>
                    <a:pt x="1286" y="1"/>
                    <a:pt x="1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64"/>
            <p:cNvSpPr/>
            <p:nvPr/>
          </p:nvSpPr>
          <p:spPr>
            <a:xfrm>
              <a:off x="5132442" y="2930242"/>
              <a:ext cx="17974" cy="18041"/>
            </a:xfrm>
            <a:custGeom>
              <a:rect b="b" l="l" r="r" t="t"/>
              <a:pathLst>
                <a:path extrusionOk="0" h="532" w="530">
                  <a:moveTo>
                    <a:pt x="377" y="1"/>
                  </a:moveTo>
                  <a:cubicBezTo>
                    <a:pt x="291" y="1"/>
                    <a:pt x="102" y="170"/>
                    <a:pt x="1" y="261"/>
                  </a:cubicBezTo>
                  <a:lnTo>
                    <a:pt x="52" y="531"/>
                  </a:lnTo>
                  <a:cubicBezTo>
                    <a:pt x="63" y="520"/>
                    <a:pt x="73" y="520"/>
                    <a:pt x="73" y="510"/>
                  </a:cubicBezTo>
                  <a:cubicBezTo>
                    <a:pt x="169" y="435"/>
                    <a:pt x="260" y="415"/>
                    <a:pt x="328" y="415"/>
                  </a:cubicBezTo>
                  <a:cubicBezTo>
                    <a:pt x="400" y="415"/>
                    <a:pt x="447" y="437"/>
                    <a:pt x="447" y="437"/>
                  </a:cubicBezTo>
                  <a:cubicBezTo>
                    <a:pt x="530" y="354"/>
                    <a:pt x="509" y="1"/>
                    <a:pt x="385" y="1"/>
                  </a:cubicBezTo>
                  <a:cubicBezTo>
                    <a:pt x="382" y="1"/>
                    <a:pt x="380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64"/>
            <p:cNvSpPr/>
            <p:nvPr/>
          </p:nvSpPr>
          <p:spPr>
            <a:xfrm>
              <a:off x="4878137" y="2964764"/>
              <a:ext cx="73048" cy="74709"/>
            </a:xfrm>
            <a:custGeom>
              <a:rect b="b" l="l" r="r" t="t"/>
              <a:pathLst>
                <a:path extrusionOk="0" h="2203" w="2154">
                  <a:moveTo>
                    <a:pt x="264" y="1"/>
                  </a:moveTo>
                  <a:cubicBezTo>
                    <a:pt x="264" y="1"/>
                    <a:pt x="261" y="59"/>
                    <a:pt x="267" y="152"/>
                  </a:cubicBezTo>
                  <a:lnTo>
                    <a:pt x="267" y="152"/>
                  </a:lnTo>
                  <a:cubicBezTo>
                    <a:pt x="271" y="95"/>
                    <a:pt x="272" y="44"/>
                    <a:pt x="264" y="1"/>
                  </a:cubicBezTo>
                  <a:close/>
                  <a:moveTo>
                    <a:pt x="267" y="152"/>
                  </a:moveTo>
                  <a:cubicBezTo>
                    <a:pt x="236" y="557"/>
                    <a:pt x="0" y="1268"/>
                    <a:pt x="1001" y="1786"/>
                  </a:cubicBezTo>
                  <a:cubicBezTo>
                    <a:pt x="1331" y="1956"/>
                    <a:pt x="1285" y="2203"/>
                    <a:pt x="1651" y="2203"/>
                  </a:cubicBezTo>
                  <a:cubicBezTo>
                    <a:pt x="1666" y="2203"/>
                    <a:pt x="1681" y="2202"/>
                    <a:pt x="1697" y="2201"/>
                  </a:cubicBezTo>
                  <a:cubicBezTo>
                    <a:pt x="2102" y="2181"/>
                    <a:pt x="2153" y="1911"/>
                    <a:pt x="2153" y="1911"/>
                  </a:cubicBezTo>
                  <a:lnTo>
                    <a:pt x="2153" y="1911"/>
                  </a:lnTo>
                  <a:cubicBezTo>
                    <a:pt x="2153" y="1911"/>
                    <a:pt x="1951" y="2039"/>
                    <a:pt x="1771" y="2039"/>
                  </a:cubicBezTo>
                  <a:cubicBezTo>
                    <a:pt x="1700" y="2039"/>
                    <a:pt x="1633" y="2019"/>
                    <a:pt x="1583" y="1963"/>
                  </a:cubicBezTo>
                  <a:cubicBezTo>
                    <a:pt x="1406" y="1765"/>
                    <a:pt x="1136" y="1589"/>
                    <a:pt x="825" y="1361"/>
                  </a:cubicBezTo>
                  <a:cubicBezTo>
                    <a:pt x="373" y="1034"/>
                    <a:pt x="283" y="432"/>
                    <a:pt x="267" y="152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64"/>
            <p:cNvSpPr/>
            <p:nvPr/>
          </p:nvSpPr>
          <p:spPr>
            <a:xfrm>
              <a:off x="4766669" y="3177391"/>
              <a:ext cx="195438" cy="249664"/>
            </a:xfrm>
            <a:custGeom>
              <a:rect b="b" l="l" r="r" t="t"/>
              <a:pathLst>
                <a:path extrusionOk="0" h="7362" w="5763">
                  <a:moveTo>
                    <a:pt x="884" y="1"/>
                  </a:moveTo>
                  <a:cubicBezTo>
                    <a:pt x="831" y="32"/>
                    <a:pt x="790" y="63"/>
                    <a:pt x="759" y="84"/>
                  </a:cubicBezTo>
                  <a:lnTo>
                    <a:pt x="12" y="2482"/>
                  </a:lnTo>
                  <a:cubicBezTo>
                    <a:pt x="1" y="2503"/>
                    <a:pt x="12" y="2513"/>
                    <a:pt x="22" y="2534"/>
                  </a:cubicBezTo>
                  <a:cubicBezTo>
                    <a:pt x="27" y="2539"/>
                    <a:pt x="35" y="2542"/>
                    <a:pt x="43" y="2542"/>
                  </a:cubicBezTo>
                  <a:cubicBezTo>
                    <a:pt x="50" y="2542"/>
                    <a:pt x="58" y="2539"/>
                    <a:pt x="63" y="2534"/>
                  </a:cubicBezTo>
                  <a:lnTo>
                    <a:pt x="2139" y="1703"/>
                  </a:lnTo>
                  <a:lnTo>
                    <a:pt x="2139" y="1703"/>
                  </a:lnTo>
                  <a:lnTo>
                    <a:pt x="1724" y="2627"/>
                  </a:lnTo>
                  <a:cubicBezTo>
                    <a:pt x="1714" y="2637"/>
                    <a:pt x="1714" y="2658"/>
                    <a:pt x="1724" y="2679"/>
                  </a:cubicBezTo>
                  <a:cubicBezTo>
                    <a:pt x="1756" y="2711"/>
                    <a:pt x="4683" y="5565"/>
                    <a:pt x="5763" y="7361"/>
                  </a:cubicBezTo>
                  <a:lnTo>
                    <a:pt x="5638" y="6997"/>
                  </a:lnTo>
                  <a:cubicBezTo>
                    <a:pt x="4496" y="5285"/>
                    <a:pt x="2077" y="2897"/>
                    <a:pt x="1818" y="2627"/>
                  </a:cubicBezTo>
                  <a:lnTo>
                    <a:pt x="2275" y="1641"/>
                  </a:lnTo>
                  <a:cubicBezTo>
                    <a:pt x="2285" y="1620"/>
                    <a:pt x="2275" y="1599"/>
                    <a:pt x="2264" y="1589"/>
                  </a:cubicBezTo>
                  <a:cubicBezTo>
                    <a:pt x="2258" y="1577"/>
                    <a:pt x="2248" y="1572"/>
                    <a:pt x="2237" y="1572"/>
                  </a:cubicBezTo>
                  <a:cubicBezTo>
                    <a:pt x="2229" y="1572"/>
                    <a:pt x="2221" y="1574"/>
                    <a:pt x="2212" y="1579"/>
                  </a:cubicBezTo>
                  <a:lnTo>
                    <a:pt x="125" y="2420"/>
                  </a:lnTo>
                  <a:lnTo>
                    <a:pt x="125" y="2420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64"/>
            <p:cNvSpPr/>
            <p:nvPr/>
          </p:nvSpPr>
          <p:spPr>
            <a:xfrm>
              <a:off x="4921951" y="3304120"/>
              <a:ext cx="126053" cy="47783"/>
            </a:xfrm>
            <a:custGeom>
              <a:rect b="b" l="l" r="r" t="t"/>
              <a:pathLst>
                <a:path extrusionOk="0" h="1409" w="3717">
                  <a:moveTo>
                    <a:pt x="3716" y="1"/>
                  </a:moveTo>
                  <a:cubicBezTo>
                    <a:pt x="3436" y="582"/>
                    <a:pt x="2948" y="1050"/>
                    <a:pt x="2305" y="1226"/>
                  </a:cubicBezTo>
                  <a:cubicBezTo>
                    <a:pt x="2123" y="1275"/>
                    <a:pt x="1940" y="1300"/>
                    <a:pt x="1758" y="1300"/>
                  </a:cubicBezTo>
                  <a:cubicBezTo>
                    <a:pt x="1407" y="1300"/>
                    <a:pt x="1062" y="1210"/>
                    <a:pt x="748" y="1039"/>
                  </a:cubicBezTo>
                  <a:cubicBezTo>
                    <a:pt x="467" y="884"/>
                    <a:pt x="218" y="676"/>
                    <a:pt x="0" y="437"/>
                  </a:cubicBezTo>
                  <a:lnTo>
                    <a:pt x="0" y="437"/>
                  </a:lnTo>
                  <a:cubicBezTo>
                    <a:pt x="42" y="531"/>
                    <a:pt x="72" y="624"/>
                    <a:pt x="114" y="717"/>
                  </a:cubicBezTo>
                  <a:cubicBezTo>
                    <a:pt x="259" y="842"/>
                    <a:pt x="415" y="967"/>
                    <a:pt x="581" y="1070"/>
                  </a:cubicBezTo>
                  <a:cubicBezTo>
                    <a:pt x="942" y="1290"/>
                    <a:pt x="1345" y="1409"/>
                    <a:pt x="1757" y="1409"/>
                  </a:cubicBezTo>
                  <a:cubicBezTo>
                    <a:pt x="1891" y="1409"/>
                    <a:pt x="2025" y="1396"/>
                    <a:pt x="2159" y="1371"/>
                  </a:cubicBezTo>
                  <a:cubicBezTo>
                    <a:pt x="2699" y="1267"/>
                    <a:pt x="3187" y="956"/>
                    <a:pt x="3530" y="520"/>
                  </a:cubicBezTo>
                  <a:cubicBezTo>
                    <a:pt x="3581" y="458"/>
                    <a:pt x="3623" y="395"/>
                    <a:pt x="3664" y="323"/>
                  </a:cubicBezTo>
                  <a:cubicBezTo>
                    <a:pt x="3685" y="219"/>
                    <a:pt x="3696" y="105"/>
                    <a:pt x="3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64"/>
            <p:cNvSpPr/>
            <p:nvPr/>
          </p:nvSpPr>
          <p:spPr>
            <a:xfrm>
              <a:off x="5009953" y="3206623"/>
              <a:ext cx="149995" cy="239049"/>
            </a:xfrm>
            <a:custGeom>
              <a:rect b="b" l="l" r="r" t="t"/>
              <a:pathLst>
                <a:path extrusionOk="0" h="7049" w="4423">
                  <a:moveTo>
                    <a:pt x="3447" y="1"/>
                  </a:moveTo>
                  <a:lnTo>
                    <a:pt x="4256" y="1319"/>
                  </a:lnTo>
                  <a:lnTo>
                    <a:pt x="2502" y="509"/>
                  </a:lnTo>
                  <a:cubicBezTo>
                    <a:pt x="2496" y="506"/>
                    <a:pt x="2490" y="505"/>
                    <a:pt x="2484" y="505"/>
                  </a:cubicBezTo>
                  <a:cubicBezTo>
                    <a:pt x="2469" y="505"/>
                    <a:pt x="2454" y="512"/>
                    <a:pt x="2439" y="520"/>
                  </a:cubicBezTo>
                  <a:cubicBezTo>
                    <a:pt x="2429" y="541"/>
                    <a:pt x="2429" y="561"/>
                    <a:pt x="2439" y="571"/>
                  </a:cubicBezTo>
                  <a:lnTo>
                    <a:pt x="3041" y="1692"/>
                  </a:lnTo>
                  <a:cubicBezTo>
                    <a:pt x="2886" y="2004"/>
                    <a:pt x="1069" y="5710"/>
                    <a:pt x="0" y="7049"/>
                  </a:cubicBezTo>
                  <a:lnTo>
                    <a:pt x="125" y="7049"/>
                  </a:lnTo>
                  <a:cubicBezTo>
                    <a:pt x="1235" y="5616"/>
                    <a:pt x="3052" y="1890"/>
                    <a:pt x="3135" y="1703"/>
                  </a:cubicBezTo>
                  <a:cubicBezTo>
                    <a:pt x="3145" y="1692"/>
                    <a:pt x="3145" y="1682"/>
                    <a:pt x="3135" y="1662"/>
                  </a:cubicBezTo>
                  <a:lnTo>
                    <a:pt x="2585" y="654"/>
                  </a:lnTo>
                  <a:lnTo>
                    <a:pt x="2585" y="654"/>
                  </a:lnTo>
                  <a:lnTo>
                    <a:pt x="4360" y="1475"/>
                  </a:lnTo>
                  <a:cubicBezTo>
                    <a:pt x="4363" y="1478"/>
                    <a:pt x="4368" y="1479"/>
                    <a:pt x="4373" y="1479"/>
                  </a:cubicBezTo>
                  <a:cubicBezTo>
                    <a:pt x="4387" y="1479"/>
                    <a:pt x="4405" y="1472"/>
                    <a:pt x="4412" y="1464"/>
                  </a:cubicBezTo>
                  <a:cubicBezTo>
                    <a:pt x="4423" y="1443"/>
                    <a:pt x="4423" y="1422"/>
                    <a:pt x="4412" y="1402"/>
                  </a:cubicBezTo>
                  <a:lnTo>
                    <a:pt x="3602" y="94"/>
                  </a:lnTo>
                  <a:lnTo>
                    <a:pt x="34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64"/>
            <p:cNvSpPr/>
            <p:nvPr/>
          </p:nvSpPr>
          <p:spPr>
            <a:xfrm>
              <a:off x="4932125" y="3009121"/>
              <a:ext cx="20449" cy="20449"/>
            </a:xfrm>
            <a:custGeom>
              <a:rect b="b" l="l" r="r" t="t"/>
              <a:pathLst>
                <a:path extrusionOk="0" h="603" w="603">
                  <a:moveTo>
                    <a:pt x="302" y="1"/>
                  </a:moveTo>
                  <a:cubicBezTo>
                    <a:pt x="136" y="1"/>
                    <a:pt x="1" y="136"/>
                    <a:pt x="1" y="302"/>
                  </a:cubicBezTo>
                  <a:cubicBezTo>
                    <a:pt x="1" y="468"/>
                    <a:pt x="136" y="603"/>
                    <a:pt x="302" y="603"/>
                  </a:cubicBezTo>
                  <a:cubicBezTo>
                    <a:pt x="468" y="603"/>
                    <a:pt x="603" y="468"/>
                    <a:pt x="603" y="302"/>
                  </a:cubicBezTo>
                  <a:cubicBezTo>
                    <a:pt x="603" y="136"/>
                    <a:pt x="468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64"/>
            <p:cNvSpPr/>
            <p:nvPr/>
          </p:nvSpPr>
          <p:spPr>
            <a:xfrm>
              <a:off x="4899739" y="2945061"/>
              <a:ext cx="38423" cy="65892"/>
            </a:xfrm>
            <a:custGeom>
              <a:rect b="b" l="l" r="r" t="t"/>
              <a:pathLst>
                <a:path extrusionOk="0" h="1943" w="1133">
                  <a:moveTo>
                    <a:pt x="385" y="0"/>
                  </a:moveTo>
                  <a:cubicBezTo>
                    <a:pt x="1" y="0"/>
                    <a:pt x="12" y="509"/>
                    <a:pt x="12" y="509"/>
                  </a:cubicBezTo>
                  <a:cubicBezTo>
                    <a:pt x="63" y="347"/>
                    <a:pt x="252" y="173"/>
                    <a:pt x="435" y="173"/>
                  </a:cubicBezTo>
                  <a:cubicBezTo>
                    <a:pt x="509" y="173"/>
                    <a:pt x="582" y="202"/>
                    <a:pt x="644" y="270"/>
                  </a:cubicBezTo>
                  <a:cubicBezTo>
                    <a:pt x="863" y="519"/>
                    <a:pt x="717" y="696"/>
                    <a:pt x="510" y="872"/>
                  </a:cubicBezTo>
                  <a:cubicBezTo>
                    <a:pt x="291" y="1049"/>
                    <a:pt x="385" y="1361"/>
                    <a:pt x="644" y="1423"/>
                  </a:cubicBezTo>
                  <a:cubicBezTo>
                    <a:pt x="893" y="1495"/>
                    <a:pt x="893" y="1734"/>
                    <a:pt x="593" y="1765"/>
                  </a:cubicBezTo>
                  <a:cubicBezTo>
                    <a:pt x="588" y="1765"/>
                    <a:pt x="583" y="1766"/>
                    <a:pt x="578" y="1766"/>
                  </a:cubicBezTo>
                  <a:cubicBezTo>
                    <a:pt x="287" y="1766"/>
                    <a:pt x="167" y="1184"/>
                    <a:pt x="167" y="1184"/>
                  </a:cubicBezTo>
                  <a:lnTo>
                    <a:pt x="167" y="1184"/>
                  </a:lnTo>
                  <a:cubicBezTo>
                    <a:pt x="167" y="1184"/>
                    <a:pt x="271" y="1931"/>
                    <a:pt x="655" y="1942"/>
                  </a:cubicBezTo>
                  <a:cubicBezTo>
                    <a:pt x="661" y="1942"/>
                    <a:pt x="667" y="1942"/>
                    <a:pt x="674" y="1942"/>
                  </a:cubicBezTo>
                  <a:cubicBezTo>
                    <a:pt x="1041" y="1942"/>
                    <a:pt x="1101" y="1648"/>
                    <a:pt x="1122" y="1444"/>
                  </a:cubicBezTo>
                  <a:cubicBezTo>
                    <a:pt x="1133" y="1236"/>
                    <a:pt x="634" y="1361"/>
                    <a:pt x="593" y="1132"/>
                  </a:cubicBezTo>
                  <a:cubicBezTo>
                    <a:pt x="541" y="893"/>
                    <a:pt x="790" y="904"/>
                    <a:pt x="863" y="706"/>
                  </a:cubicBezTo>
                  <a:cubicBezTo>
                    <a:pt x="935" y="519"/>
                    <a:pt x="800" y="240"/>
                    <a:pt x="800" y="240"/>
                  </a:cubicBezTo>
                  <a:cubicBezTo>
                    <a:pt x="800" y="240"/>
                    <a:pt x="634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64"/>
            <p:cNvSpPr/>
            <p:nvPr/>
          </p:nvSpPr>
          <p:spPr>
            <a:xfrm>
              <a:off x="4681483" y="2796867"/>
              <a:ext cx="68707" cy="347841"/>
            </a:xfrm>
            <a:custGeom>
              <a:rect b="b" l="l" r="r" t="t"/>
              <a:pathLst>
                <a:path extrusionOk="0" h="10257" w="2026">
                  <a:moveTo>
                    <a:pt x="333" y="0"/>
                  </a:moveTo>
                  <a:lnTo>
                    <a:pt x="333" y="10257"/>
                  </a:lnTo>
                  <a:cubicBezTo>
                    <a:pt x="1921" y="9758"/>
                    <a:pt x="2025" y="6343"/>
                    <a:pt x="976" y="5118"/>
                  </a:cubicBezTo>
                  <a:cubicBezTo>
                    <a:pt x="1" y="3966"/>
                    <a:pt x="842" y="3530"/>
                    <a:pt x="1133" y="1952"/>
                  </a:cubicBezTo>
                  <a:cubicBezTo>
                    <a:pt x="1329" y="841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64"/>
            <p:cNvSpPr/>
            <p:nvPr/>
          </p:nvSpPr>
          <p:spPr>
            <a:xfrm>
              <a:off x="5203182" y="2656743"/>
              <a:ext cx="68707" cy="347874"/>
            </a:xfrm>
            <a:custGeom>
              <a:rect b="b" l="l" r="r" t="t"/>
              <a:pathLst>
                <a:path extrusionOk="0" h="10258" w="2026">
                  <a:moveTo>
                    <a:pt x="1693" y="1"/>
                  </a:moveTo>
                  <a:cubicBezTo>
                    <a:pt x="1693" y="1"/>
                    <a:pt x="686" y="841"/>
                    <a:pt x="894" y="1952"/>
                  </a:cubicBezTo>
                  <a:cubicBezTo>
                    <a:pt x="1184" y="3530"/>
                    <a:pt x="2026" y="3966"/>
                    <a:pt x="1039" y="5118"/>
                  </a:cubicBezTo>
                  <a:cubicBezTo>
                    <a:pt x="1" y="6343"/>
                    <a:pt x="95" y="9759"/>
                    <a:pt x="1693" y="10257"/>
                  </a:cubicBezTo>
                  <a:lnTo>
                    <a:pt x="16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2" name="Google Shape;832;p64">
            <a:hlinkClick/>
          </p:cNvPr>
          <p:cNvSpPr/>
          <p:nvPr/>
        </p:nvSpPr>
        <p:spPr>
          <a:xfrm>
            <a:off x="332400" y="193750"/>
            <a:ext cx="775200" cy="775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3" name="Google Shape;833;p64"/>
          <p:cNvGrpSpPr/>
          <p:nvPr/>
        </p:nvGrpSpPr>
        <p:grpSpPr>
          <a:xfrm>
            <a:off x="548201" y="411798"/>
            <a:ext cx="343759" cy="339271"/>
            <a:chOff x="6232000" y="1435050"/>
            <a:chExt cx="488225" cy="481850"/>
          </a:xfrm>
        </p:grpSpPr>
        <p:sp>
          <p:nvSpPr>
            <p:cNvPr id="834" name="Google Shape;834;p64"/>
            <p:cNvSpPr/>
            <p:nvPr/>
          </p:nvSpPr>
          <p:spPr>
            <a:xfrm>
              <a:off x="6578000" y="1463375"/>
              <a:ext cx="83150" cy="78250"/>
            </a:xfrm>
            <a:custGeom>
              <a:rect b="b" l="l" r="r" t="t"/>
              <a:pathLst>
                <a:path extrusionOk="0" h="3130" w="3326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35" name="Google Shape;835;p64"/>
            <p:cNvSpPr/>
            <p:nvPr/>
          </p:nvSpPr>
          <p:spPr>
            <a:xfrm>
              <a:off x="6421725" y="1773850"/>
              <a:ext cx="112950" cy="143050"/>
            </a:xfrm>
            <a:custGeom>
              <a:rect b="b" l="l" r="r" t="t"/>
              <a:pathLst>
                <a:path extrusionOk="0" h="5722" w="4518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36" name="Google Shape;836;p64"/>
            <p:cNvSpPr/>
            <p:nvPr/>
          </p:nvSpPr>
          <p:spPr>
            <a:xfrm>
              <a:off x="6448975" y="1632700"/>
              <a:ext cx="56475" cy="56475"/>
            </a:xfrm>
            <a:custGeom>
              <a:rect b="b" l="l" r="r" t="t"/>
              <a:pathLst>
                <a:path extrusionOk="0" h="2259" w="2259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37" name="Google Shape;837;p64"/>
            <p:cNvSpPr/>
            <p:nvPr/>
          </p:nvSpPr>
          <p:spPr>
            <a:xfrm>
              <a:off x="6232000" y="1435050"/>
              <a:ext cx="488225" cy="237825"/>
            </a:xfrm>
            <a:custGeom>
              <a:rect b="b" l="l" r="r" t="t"/>
              <a:pathLst>
                <a:path extrusionOk="0" h="9513" w="19529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38" name="Google Shape;838;p64"/>
            <p:cNvSpPr/>
            <p:nvPr/>
          </p:nvSpPr>
          <p:spPr>
            <a:xfrm>
              <a:off x="6291025" y="1537700"/>
              <a:ext cx="369800" cy="379200"/>
            </a:xfrm>
            <a:custGeom>
              <a:rect b="b" l="l" r="r" t="t"/>
              <a:pathLst>
                <a:path extrusionOk="0" h="15168" w="14792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5"/>
          <p:cNvSpPr txBox="1"/>
          <p:nvPr>
            <p:ph type="ctrTitle"/>
          </p:nvPr>
        </p:nvSpPr>
        <p:spPr>
          <a:xfrm flipH="1">
            <a:off x="4366200" y="641125"/>
            <a:ext cx="38292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SHEIN</a:t>
            </a:r>
            <a:endParaRPr/>
          </a:p>
        </p:txBody>
      </p:sp>
      <p:grpSp>
        <p:nvGrpSpPr>
          <p:cNvPr id="844" name="Google Shape;844;p65"/>
          <p:cNvGrpSpPr/>
          <p:nvPr/>
        </p:nvGrpSpPr>
        <p:grpSpPr>
          <a:xfrm>
            <a:off x="-83" y="-230"/>
            <a:ext cx="3638603" cy="5143468"/>
            <a:chOff x="4100641" y="2646908"/>
            <a:chExt cx="566814" cy="801251"/>
          </a:xfrm>
        </p:grpSpPr>
        <p:sp>
          <p:nvSpPr>
            <p:cNvPr id="845" name="Google Shape;845;p65"/>
            <p:cNvSpPr/>
            <p:nvPr/>
          </p:nvSpPr>
          <p:spPr>
            <a:xfrm>
              <a:off x="4100641" y="2646908"/>
              <a:ext cx="566814" cy="801251"/>
            </a:xfrm>
            <a:custGeom>
              <a:rect b="b" l="l" r="r" t="t"/>
              <a:pathLst>
                <a:path extrusionOk="0" h="23627" w="16714">
                  <a:moveTo>
                    <a:pt x="0" y="0"/>
                  </a:moveTo>
                  <a:lnTo>
                    <a:pt x="0" y="23627"/>
                  </a:lnTo>
                  <a:lnTo>
                    <a:pt x="16713" y="23627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65"/>
            <p:cNvSpPr/>
            <p:nvPr/>
          </p:nvSpPr>
          <p:spPr>
            <a:xfrm>
              <a:off x="4118954" y="2854924"/>
              <a:ext cx="433741" cy="433775"/>
            </a:xfrm>
            <a:custGeom>
              <a:rect b="b" l="l" r="r" t="t"/>
              <a:pathLst>
                <a:path extrusionOk="0" h="12791" w="12790">
                  <a:moveTo>
                    <a:pt x="6395" y="1"/>
                  </a:moveTo>
                  <a:cubicBezTo>
                    <a:pt x="2865" y="1"/>
                    <a:pt x="0" y="2866"/>
                    <a:pt x="0" y="6395"/>
                  </a:cubicBezTo>
                  <a:cubicBezTo>
                    <a:pt x="0" y="9925"/>
                    <a:pt x="2865" y="12790"/>
                    <a:pt x="6395" y="12790"/>
                  </a:cubicBezTo>
                  <a:cubicBezTo>
                    <a:pt x="9924" y="12790"/>
                    <a:pt x="12789" y="9925"/>
                    <a:pt x="12789" y="6395"/>
                  </a:cubicBezTo>
                  <a:cubicBezTo>
                    <a:pt x="12789" y="2866"/>
                    <a:pt x="9924" y="1"/>
                    <a:pt x="6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65"/>
            <p:cNvSpPr/>
            <p:nvPr/>
          </p:nvSpPr>
          <p:spPr>
            <a:xfrm>
              <a:off x="4168227" y="2778758"/>
              <a:ext cx="237998" cy="373614"/>
            </a:xfrm>
            <a:custGeom>
              <a:rect b="b" l="l" r="r" t="t"/>
              <a:pathLst>
                <a:path extrusionOk="0" h="11017" w="7018">
                  <a:moveTo>
                    <a:pt x="5239" y="0"/>
                  </a:moveTo>
                  <a:cubicBezTo>
                    <a:pt x="4370" y="0"/>
                    <a:pt x="3164" y="360"/>
                    <a:pt x="2274" y="2039"/>
                  </a:cubicBezTo>
                  <a:cubicBezTo>
                    <a:pt x="1059" y="4334"/>
                    <a:pt x="1568" y="7873"/>
                    <a:pt x="0" y="9783"/>
                  </a:cubicBezTo>
                  <a:cubicBezTo>
                    <a:pt x="0" y="9783"/>
                    <a:pt x="1669" y="11017"/>
                    <a:pt x="3245" y="11017"/>
                  </a:cubicBezTo>
                  <a:cubicBezTo>
                    <a:pt x="3537" y="11017"/>
                    <a:pt x="3827" y="10974"/>
                    <a:pt x="4101" y="10874"/>
                  </a:cubicBezTo>
                  <a:lnTo>
                    <a:pt x="7018" y="1137"/>
                  </a:lnTo>
                  <a:lnTo>
                    <a:pt x="6353" y="202"/>
                  </a:lnTo>
                  <a:cubicBezTo>
                    <a:pt x="6353" y="202"/>
                    <a:pt x="5891" y="0"/>
                    <a:pt x="5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65"/>
            <p:cNvSpPr/>
            <p:nvPr/>
          </p:nvSpPr>
          <p:spPr>
            <a:xfrm>
              <a:off x="4300958" y="3054563"/>
              <a:ext cx="154912" cy="129173"/>
            </a:xfrm>
            <a:custGeom>
              <a:rect b="b" l="l" r="r" t="t"/>
              <a:pathLst>
                <a:path extrusionOk="0" h="3809" w="4568">
                  <a:moveTo>
                    <a:pt x="0" y="0"/>
                  </a:moveTo>
                  <a:cubicBezTo>
                    <a:pt x="0" y="0"/>
                    <a:pt x="31" y="187"/>
                    <a:pt x="63" y="488"/>
                  </a:cubicBezTo>
                  <a:cubicBezTo>
                    <a:pt x="146" y="1225"/>
                    <a:pt x="270" y="2637"/>
                    <a:pt x="114" y="3623"/>
                  </a:cubicBezTo>
                  <a:cubicBezTo>
                    <a:pt x="114" y="3623"/>
                    <a:pt x="717" y="3809"/>
                    <a:pt x="1549" y="3809"/>
                  </a:cubicBezTo>
                  <a:cubicBezTo>
                    <a:pt x="2431" y="3809"/>
                    <a:pt x="3570" y="3600"/>
                    <a:pt x="4526" y="2741"/>
                  </a:cubicBezTo>
                  <a:lnTo>
                    <a:pt x="4536" y="2356"/>
                  </a:lnTo>
                  <a:lnTo>
                    <a:pt x="4568" y="1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65"/>
            <p:cNvSpPr/>
            <p:nvPr/>
          </p:nvSpPr>
          <p:spPr>
            <a:xfrm>
              <a:off x="4300958" y="3054563"/>
              <a:ext cx="158778" cy="99431"/>
            </a:xfrm>
            <a:custGeom>
              <a:rect b="b" l="l" r="r" t="t"/>
              <a:pathLst>
                <a:path extrusionOk="0" h="2932" w="4682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1" y="187"/>
                    <a:pt x="63" y="488"/>
                  </a:cubicBezTo>
                  <a:cubicBezTo>
                    <a:pt x="675" y="1131"/>
                    <a:pt x="2273" y="2741"/>
                    <a:pt x="3021" y="2907"/>
                  </a:cubicBezTo>
                  <a:cubicBezTo>
                    <a:pt x="3101" y="2924"/>
                    <a:pt x="3181" y="2932"/>
                    <a:pt x="3261" y="2932"/>
                  </a:cubicBezTo>
                  <a:cubicBezTo>
                    <a:pt x="3756" y="2932"/>
                    <a:pt x="4224" y="2625"/>
                    <a:pt x="4536" y="2356"/>
                  </a:cubicBezTo>
                  <a:lnTo>
                    <a:pt x="4682" y="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65"/>
            <p:cNvSpPr/>
            <p:nvPr/>
          </p:nvSpPr>
          <p:spPr>
            <a:xfrm>
              <a:off x="4100641" y="3147481"/>
              <a:ext cx="566814" cy="300668"/>
            </a:xfrm>
            <a:custGeom>
              <a:rect b="b" l="l" r="r" t="t"/>
              <a:pathLst>
                <a:path extrusionOk="0" h="8866" w="16714">
                  <a:moveTo>
                    <a:pt x="10433" y="1"/>
                  </a:moveTo>
                  <a:cubicBezTo>
                    <a:pt x="10433" y="1"/>
                    <a:pt x="9514" y="855"/>
                    <a:pt x="7711" y="855"/>
                  </a:cubicBezTo>
                  <a:cubicBezTo>
                    <a:pt x="7223" y="855"/>
                    <a:pt x="6670" y="793"/>
                    <a:pt x="6053" y="634"/>
                  </a:cubicBezTo>
                  <a:cubicBezTo>
                    <a:pt x="6053" y="634"/>
                    <a:pt x="6049" y="633"/>
                    <a:pt x="6042" y="633"/>
                  </a:cubicBezTo>
                  <a:cubicBezTo>
                    <a:pt x="5981" y="633"/>
                    <a:pt x="5680" y="658"/>
                    <a:pt x="5606" y="1143"/>
                  </a:cubicBezTo>
                  <a:cubicBezTo>
                    <a:pt x="5606" y="1143"/>
                    <a:pt x="3675" y="2471"/>
                    <a:pt x="2492" y="2804"/>
                  </a:cubicBezTo>
                  <a:cubicBezTo>
                    <a:pt x="1723" y="3011"/>
                    <a:pt x="457" y="3862"/>
                    <a:pt x="0" y="4433"/>
                  </a:cubicBezTo>
                  <a:lnTo>
                    <a:pt x="0" y="8866"/>
                  </a:lnTo>
                  <a:lnTo>
                    <a:pt x="16713" y="8866"/>
                  </a:lnTo>
                  <a:lnTo>
                    <a:pt x="16713" y="3042"/>
                  </a:lnTo>
                  <a:cubicBezTo>
                    <a:pt x="16589" y="2959"/>
                    <a:pt x="16485" y="2887"/>
                    <a:pt x="16381" y="2804"/>
                  </a:cubicBezTo>
                  <a:cubicBezTo>
                    <a:pt x="15052" y="1765"/>
                    <a:pt x="12042" y="1111"/>
                    <a:pt x="10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65"/>
            <p:cNvSpPr/>
            <p:nvPr/>
          </p:nvSpPr>
          <p:spPr>
            <a:xfrm>
              <a:off x="4277017" y="3156977"/>
              <a:ext cx="194793" cy="161322"/>
            </a:xfrm>
            <a:custGeom>
              <a:rect b="b" l="l" r="r" t="t"/>
              <a:pathLst>
                <a:path extrusionOk="0" h="4757" w="5744">
                  <a:moveTo>
                    <a:pt x="5673" y="1"/>
                  </a:moveTo>
                  <a:cubicBezTo>
                    <a:pt x="5651" y="1"/>
                    <a:pt x="5631" y="13"/>
                    <a:pt x="5627" y="42"/>
                  </a:cubicBezTo>
                  <a:cubicBezTo>
                    <a:pt x="5367" y="1475"/>
                    <a:pt x="5055" y="3063"/>
                    <a:pt x="3862" y="4039"/>
                  </a:cubicBezTo>
                  <a:cubicBezTo>
                    <a:pt x="3399" y="4417"/>
                    <a:pt x="2834" y="4648"/>
                    <a:pt x="2235" y="4648"/>
                  </a:cubicBezTo>
                  <a:cubicBezTo>
                    <a:pt x="2176" y="4648"/>
                    <a:pt x="2116" y="4646"/>
                    <a:pt x="2056" y="4641"/>
                  </a:cubicBezTo>
                  <a:cubicBezTo>
                    <a:pt x="1401" y="4579"/>
                    <a:pt x="799" y="4226"/>
                    <a:pt x="499" y="3624"/>
                  </a:cubicBezTo>
                  <a:cubicBezTo>
                    <a:pt x="84" y="2803"/>
                    <a:pt x="250" y="1848"/>
                    <a:pt x="416" y="976"/>
                  </a:cubicBezTo>
                  <a:cubicBezTo>
                    <a:pt x="422" y="933"/>
                    <a:pt x="386" y="904"/>
                    <a:pt x="353" y="904"/>
                  </a:cubicBezTo>
                  <a:cubicBezTo>
                    <a:pt x="331" y="904"/>
                    <a:pt x="309" y="917"/>
                    <a:pt x="301" y="946"/>
                  </a:cubicBezTo>
                  <a:cubicBezTo>
                    <a:pt x="156" y="1755"/>
                    <a:pt x="0" y="2617"/>
                    <a:pt x="291" y="3416"/>
                  </a:cubicBezTo>
                  <a:cubicBezTo>
                    <a:pt x="405" y="3748"/>
                    <a:pt x="603" y="4049"/>
                    <a:pt x="872" y="4278"/>
                  </a:cubicBezTo>
                  <a:cubicBezTo>
                    <a:pt x="1111" y="4485"/>
                    <a:pt x="1412" y="4620"/>
                    <a:pt x="1713" y="4693"/>
                  </a:cubicBezTo>
                  <a:cubicBezTo>
                    <a:pt x="1895" y="4736"/>
                    <a:pt x="2079" y="4757"/>
                    <a:pt x="2262" y="4757"/>
                  </a:cubicBezTo>
                  <a:cubicBezTo>
                    <a:pt x="2738" y="4757"/>
                    <a:pt x="3208" y="4616"/>
                    <a:pt x="3613" y="4361"/>
                  </a:cubicBezTo>
                  <a:cubicBezTo>
                    <a:pt x="4204" y="3987"/>
                    <a:pt x="4661" y="3416"/>
                    <a:pt x="4972" y="2783"/>
                  </a:cubicBezTo>
                  <a:cubicBezTo>
                    <a:pt x="5388" y="1931"/>
                    <a:pt x="5565" y="997"/>
                    <a:pt x="5731" y="74"/>
                  </a:cubicBezTo>
                  <a:cubicBezTo>
                    <a:pt x="5743" y="30"/>
                    <a:pt x="5707" y="1"/>
                    <a:pt x="5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65"/>
            <p:cNvSpPr/>
            <p:nvPr/>
          </p:nvSpPr>
          <p:spPr>
            <a:xfrm>
              <a:off x="4383669" y="2781267"/>
              <a:ext cx="167969" cy="370596"/>
            </a:xfrm>
            <a:custGeom>
              <a:rect b="b" l="l" r="r" t="t"/>
              <a:pathLst>
                <a:path extrusionOk="0" h="10928" w="4953">
                  <a:moveTo>
                    <a:pt x="734" y="0"/>
                  </a:moveTo>
                  <a:cubicBezTo>
                    <a:pt x="482" y="0"/>
                    <a:pt x="234" y="41"/>
                    <a:pt x="0" y="128"/>
                  </a:cubicBezTo>
                  <a:lnTo>
                    <a:pt x="665" y="1063"/>
                  </a:lnTo>
                  <a:cubicBezTo>
                    <a:pt x="665" y="1063"/>
                    <a:pt x="2741" y="1550"/>
                    <a:pt x="3188" y="2952"/>
                  </a:cubicBezTo>
                  <a:cubicBezTo>
                    <a:pt x="3624" y="4353"/>
                    <a:pt x="2222" y="8910"/>
                    <a:pt x="2222" y="8910"/>
                  </a:cubicBezTo>
                  <a:lnTo>
                    <a:pt x="2087" y="10613"/>
                  </a:lnTo>
                  <a:cubicBezTo>
                    <a:pt x="2087" y="10613"/>
                    <a:pt x="3207" y="10928"/>
                    <a:pt x="4234" y="10928"/>
                  </a:cubicBezTo>
                  <a:cubicBezTo>
                    <a:pt x="4485" y="10928"/>
                    <a:pt x="4730" y="10909"/>
                    <a:pt x="4952" y="10862"/>
                  </a:cubicBezTo>
                  <a:cubicBezTo>
                    <a:pt x="3935" y="8018"/>
                    <a:pt x="4143" y="4332"/>
                    <a:pt x="3935" y="2952"/>
                  </a:cubicBezTo>
                  <a:cubicBezTo>
                    <a:pt x="3689" y="1271"/>
                    <a:pt x="2137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65"/>
            <p:cNvSpPr/>
            <p:nvPr/>
          </p:nvSpPr>
          <p:spPr>
            <a:xfrm>
              <a:off x="4455834" y="3018650"/>
              <a:ext cx="55684" cy="109164"/>
            </a:xfrm>
            <a:custGeom>
              <a:rect b="b" l="l" r="r" t="t"/>
              <a:pathLst>
                <a:path extrusionOk="0" h="3219" w="1642">
                  <a:moveTo>
                    <a:pt x="821" y="0"/>
                  </a:moveTo>
                  <a:cubicBezTo>
                    <a:pt x="364" y="0"/>
                    <a:pt x="1" y="727"/>
                    <a:pt x="1" y="1609"/>
                  </a:cubicBezTo>
                  <a:cubicBezTo>
                    <a:pt x="1" y="2502"/>
                    <a:pt x="364" y="3218"/>
                    <a:pt x="821" y="3218"/>
                  </a:cubicBezTo>
                  <a:cubicBezTo>
                    <a:pt x="1277" y="3218"/>
                    <a:pt x="1641" y="2502"/>
                    <a:pt x="1641" y="1609"/>
                  </a:cubicBezTo>
                  <a:cubicBezTo>
                    <a:pt x="1641" y="727"/>
                    <a:pt x="1277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65"/>
            <p:cNvSpPr/>
            <p:nvPr/>
          </p:nvSpPr>
          <p:spPr>
            <a:xfrm>
              <a:off x="4241443" y="2953878"/>
              <a:ext cx="54260" cy="85222"/>
            </a:xfrm>
            <a:custGeom>
              <a:rect b="b" l="l" r="r" t="t"/>
              <a:pathLst>
                <a:path extrusionOk="0" h="2513" w="1600">
                  <a:moveTo>
                    <a:pt x="593" y="0"/>
                  </a:moveTo>
                  <a:cubicBezTo>
                    <a:pt x="250" y="0"/>
                    <a:pt x="1" y="592"/>
                    <a:pt x="177" y="861"/>
                  </a:cubicBezTo>
                  <a:cubicBezTo>
                    <a:pt x="354" y="1121"/>
                    <a:pt x="551" y="1474"/>
                    <a:pt x="572" y="1827"/>
                  </a:cubicBezTo>
                  <a:cubicBezTo>
                    <a:pt x="593" y="2190"/>
                    <a:pt x="1142" y="2492"/>
                    <a:pt x="1599" y="2512"/>
                  </a:cubicBezTo>
                  <a:lnTo>
                    <a:pt x="1423" y="861"/>
                  </a:lnTo>
                  <a:cubicBezTo>
                    <a:pt x="1423" y="861"/>
                    <a:pt x="925" y="0"/>
                    <a:pt x="593" y="0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5"/>
            <p:cNvSpPr/>
            <p:nvPr/>
          </p:nvSpPr>
          <p:spPr>
            <a:xfrm>
              <a:off x="4270302" y="2815789"/>
              <a:ext cx="227824" cy="288426"/>
            </a:xfrm>
            <a:custGeom>
              <a:rect b="b" l="l" r="r" t="t"/>
              <a:pathLst>
                <a:path extrusionOk="0" h="8505" w="6718">
                  <a:moveTo>
                    <a:pt x="3480" y="1"/>
                  </a:moveTo>
                  <a:cubicBezTo>
                    <a:pt x="1929" y="1"/>
                    <a:pt x="169" y="1191"/>
                    <a:pt x="1" y="3740"/>
                  </a:cubicBezTo>
                  <a:cubicBezTo>
                    <a:pt x="1" y="3740"/>
                    <a:pt x="531" y="6834"/>
                    <a:pt x="1080" y="7270"/>
                  </a:cubicBezTo>
                  <a:cubicBezTo>
                    <a:pt x="1624" y="7700"/>
                    <a:pt x="3159" y="8505"/>
                    <a:pt x="3977" y="8505"/>
                  </a:cubicBezTo>
                  <a:cubicBezTo>
                    <a:pt x="3987" y="8505"/>
                    <a:pt x="3998" y="8505"/>
                    <a:pt x="4008" y="8504"/>
                  </a:cubicBezTo>
                  <a:cubicBezTo>
                    <a:pt x="4818" y="8484"/>
                    <a:pt x="5648" y="7913"/>
                    <a:pt x="5866" y="7581"/>
                  </a:cubicBezTo>
                  <a:cubicBezTo>
                    <a:pt x="5991" y="7404"/>
                    <a:pt x="6271" y="6221"/>
                    <a:pt x="6468" y="5017"/>
                  </a:cubicBezTo>
                  <a:lnTo>
                    <a:pt x="6499" y="4799"/>
                  </a:lnTo>
                  <a:cubicBezTo>
                    <a:pt x="6635" y="3937"/>
                    <a:pt x="6718" y="3096"/>
                    <a:pt x="6665" y="2629"/>
                  </a:cubicBezTo>
                  <a:cubicBezTo>
                    <a:pt x="6552" y="1466"/>
                    <a:pt x="5939" y="574"/>
                    <a:pt x="4257" y="107"/>
                  </a:cubicBezTo>
                  <a:cubicBezTo>
                    <a:pt x="4010" y="36"/>
                    <a:pt x="3748" y="1"/>
                    <a:pt x="3480" y="1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65"/>
            <p:cNvSpPr/>
            <p:nvPr/>
          </p:nvSpPr>
          <p:spPr>
            <a:xfrm>
              <a:off x="4385772" y="2904638"/>
              <a:ext cx="61789" cy="11530"/>
            </a:xfrm>
            <a:custGeom>
              <a:rect b="b" l="l" r="r" t="t"/>
              <a:pathLst>
                <a:path extrusionOk="0" h="340" w="1822">
                  <a:moveTo>
                    <a:pt x="630" y="1"/>
                  </a:moveTo>
                  <a:cubicBezTo>
                    <a:pt x="493" y="1"/>
                    <a:pt x="375" y="14"/>
                    <a:pt x="302" y="50"/>
                  </a:cubicBezTo>
                  <a:cubicBezTo>
                    <a:pt x="1" y="186"/>
                    <a:pt x="395" y="269"/>
                    <a:pt x="395" y="269"/>
                  </a:cubicBezTo>
                  <a:cubicBezTo>
                    <a:pt x="395" y="269"/>
                    <a:pt x="578" y="242"/>
                    <a:pt x="824" y="242"/>
                  </a:cubicBezTo>
                  <a:cubicBezTo>
                    <a:pt x="1009" y="242"/>
                    <a:pt x="1229" y="257"/>
                    <a:pt x="1433" y="310"/>
                  </a:cubicBezTo>
                  <a:cubicBezTo>
                    <a:pt x="1513" y="331"/>
                    <a:pt x="1571" y="340"/>
                    <a:pt x="1613" y="340"/>
                  </a:cubicBezTo>
                  <a:cubicBezTo>
                    <a:pt x="1822" y="340"/>
                    <a:pt x="1620" y="124"/>
                    <a:pt x="1620" y="124"/>
                  </a:cubicBezTo>
                  <a:cubicBezTo>
                    <a:pt x="1620" y="124"/>
                    <a:pt x="1042" y="1"/>
                    <a:pt x="630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65"/>
            <p:cNvSpPr/>
            <p:nvPr/>
          </p:nvSpPr>
          <p:spPr>
            <a:xfrm>
              <a:off x="4425923" y="2941908"/>
              <a:ext cx="64807" cy="46765"/>
            </a:xfrm>
            <a:custGeom>
              <a:rect b="b" l="l" r="r" t="t"/>
              <a:pathLst>
                <a:path extrusionOk="0" h="1379" w="1911">
                  <a:moveTo>
                    <a:pt x="0" y="0"/>
                  </a:moveTo>
                  <a:cubicBezTo>
                    <a:pt x="0" y="0"/>
                    <a:pt x="219" y="1069"/>
                    <a:pt x="924" y="1308"/>
                  </a:cubicBezTo>
                  <a:cubicBezTo>
                    <a:pt x="1070" y="1359"/>
                    <a:pt x="1216" y="1379"/>
                    <a:pt x="1349" y="1379"/>
                  </a:cubicBezTo>
                  <a:cubicBezTo>
                    <a:pt x="1623" y="1379"/>
                    <a:pt x="1841" y="1295"/>
                    <a:pt x="1889" y="1225"/>
                  </a:cubicBezTo>
                  <a:lnTo>
                    <a:pt x="1910" y="1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65"/>
            <p:cNvSpPr/>
            <p:nvPr/>
          </p:nvSpPr>
          <p:spPr>
            <a:xfrm>
              <a:off x="4302688" y="2921120"/>
              <a:ext cx="135141" cy="60093"/>
            </a:xfrm>
            <a:custGeom>
              <a:rect b="b" l="l" r="r" t="t"/>
              <a:pathLst>
                <a:path extrusionOk="0" h="1772" w="3985">
                  <a:moveTo>
                    <a:pt x="2731" y="0"/>
                  </a:moveTo>
                  <a:lnTo>
                    <a:pt x="1" y="115"/>
                  </a:lnTo>
                  <a:cubicBezTo>
                    <a:pt x="1" y="115"/>
                    <a:pt x="105" y="1641"/>
                    <a:pt x="1444" y="1765"/>
                  </a:cubicBezTo>
                  <a:cubicBezTo>
                    <a:pt x="1490" y="1769"/>
                    <a:pt x="1534" y="1771"/>
                    <a:pt x="1578" y="1771"/>
                  </a:cubicBezTo>
                  <a:cubicBezTo>
                    <a:pt x="2740" y="1771"/>
                    <a:pt x="3126" y="343"/>
                    <a:pt x="3126" y="343"/>
                  </a:cubicBezTo>
                  <a:cubicBezTo>
                    <a:pt x="3126" y="343"/>
                    <a:pt x="3195" y="329"/>
                    <a:pt x="3306" y="329"/>
                  </a:cubicBezTo>
                  <a:cubicBezTo>
                    <a:pt x="3425" y="329"/>
                    <a:pt x="3591" y="346"/>
                    <a:pt x="3769" y="416"/>
                  </a:cubicBezTo>
                  <a:cubicBezTo>
                    <a:pt x="3812" y="432"/>
                    <a:pt x="3841" y="439"/>
                    <a:pt x="3859" y="439"/>
                  </a:cubicBezTo>
                  <a:cubicBezTo>
                    <a:pt x="3985" y="439"/>
                    <a:pt x="3613" y="115"/>
                    <a:pt x="3613" y="115"/>
                  </a:cubicBezTo>
                  <a:lnTo>
                    <a:pt x="2731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65"/>
            <p:cNvSpPr/>
            <p:nvPr/>
          </p:nvSpPr>
          <p:spPr>
            <a:xfrm>
              <a:off x="4369596" y="3003593"/>
              <a:ext cx="83120" cy="42628"/>
            </a:xfrm>
            <a:custGeom>
              <a:rect b="b" l="l" r="r" t="t"/>
              <a:pathLst>
                <a:path extrusionOk="0" h="1257" w="2451">
                  <a:moveTo>
                    <a:pt x="1111" y="0"/>
                  </a:moveTo>
                  <a:cubicBezTo>
                    <a:pt x="1067" y="0"/>
                    <a:pt x="1019" y="6"/>
                    <a:pt x="966" y="18"/>
                  </a:cubicBezTo>
                  <a:cubicBezTo>
                    <a:pt x="717" y="91"/>
                    <a:pt x="260" y="403"/>
                    <a:pt x="0" y="652"/>
                  </a:cubicBezTo>
                  <a:cubicBezTo>
                    <a:pt x="0" y="652"/>
                    <a:pt x="156" y="1056"/>
                    <a:pt x="1038" y="1222"/>
                  </a:cubicBezTo>
                  <a:cubicBezTo>
                    <a:pt x="1154" y="1247"/>
                    <a:pt x="1270" y="1257"/>
                    <a:pt x="1385" y="1257"/>
                  </a:cubicBezTo>
                  <a:cubicBezTo>
                    <a:pt x="1467" y="1257"/>
                    <a:pt x="1549" y="1252"/>
                    <a:pt x="1630" y="1243"/>
                  </a:cubicBezTo>
                  <a:cubicBezTo>
                    <a:pt x="2419" y="1150"/>
                    <a:pt x="2450" y="703"/>
                    <a:pt x="2450" y="703"/>
                  </a:cubicBezTo>
                  <a:cubicBezTo>
                    <a:pt x="2129" y="413"/>
                    <a:pt x="2129" y="205"/>
                    <a:pt x="1890" y="81"/>
                  </a:cubicBezTo>
                  <a:cubicBezTo>
                    <a:pt x="1837" y="52"/>
                    <a:pt x="1786" y="41"/>
                    <a:pt x="1738" y="41"/>
                  </a:cubicBezTo>
                  <a:cubicBezTo>
                    <a:pt x="1581" y="41"/>
                    <a:pt x="1464" y="164"/>
                    <a:pt x="1464" y="164"/>
                  </a:cubicBezTo>
                  <a:cubicBezTo>
                    <a:pt x="1464" y="164"/>
                    <a:pt x="1353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65"/>
            <p:cNvSpPr/>
            <p:nvPr/>
          </p:nvSpPr>
          <p:spPr>
            <a:xfrm>
              <a:off x="4430501" y="2824335"/>
              <a:ext cx="82407" cy="84510"/>
            </a:xfrm>
            <a:custGeom>
              <a:rect b="b" l="l" r="r" t="t"/>
              <a:pathLst>
                <a:path extrusionOk="0" h="2492" w="2430">
                  <a:moveTo>
                    <a:pt x="0" y="0"/>
                  </a:moveTo>
                  <a:cubicBezTo>
                    <a:pt x="1" y="0"/>
                    <a:pt x="1495" y="934"/>
                    <a:pt x="1671" y="2335"/>
                  </a:cubicBezTo>
                  <a:lnTo>
                    <a:pt x="2160" y="2492"/>
                  </a:lnTo>
                  <a:cubicBezTo>
                    <a:pt x="2160" y="2492"/>
                    <a:pt x="2430" y="86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65"/>
            <p:cNvSpPr/>
            <p:nvPr/>
          </p:nvSpPr>
          <p:spPr>
            <a:xfrm>
              <a:off x="4257992" y="2808125"/>
              <a:ext cx="159490" cy="243661"/>
            </a:xfrm>
            <a:custGeom>
              <a:rect b="b" l="l" r="r" t="t"/>
              <a:pathLst>
                <a:path extrusionOk="0" h="7185" w="4703">
                  <a:moveTo>
                    <a:pt x="3441" y="1"/>
                  </a:moveTo>
                  <a:cubicBezTo>
                    <a:pt x="1742" y="1"/>
                    <a:pt x="553" y="1833"/>
                    <a:pt x="302" y="2990"/>
                  </a:cubicBezTo>
                  <a:cubicBezTo>
                    <a:pt x="1" y="4340"/>
                    <a:pt x="1018" y="7184"/>
                    <a:pt x="1018" y="7184"/>
                  </a:cubicBezTo>
                  <a:cubicBezTo>
                    <a:pt x="1018" y="7184"/>
                    <a:pt x="1683" y="6530"/>
                    <a:pt x="1402" y="4776"/>
                  </a:cubicBezTo>
                  <a:cubicBezTo>
                    <a:pt x="1122" y="3011"/>
                    <a:pt x="1859" y="1807"/>
                    <a:pt x="3281" y="1173"/>
                  </a:cubicBezTo>
                  <a:cubicBezTo>
                    <a:pt x="4703" y="540"/>
                    <a:pt x="4278" y="146"/>
                    <a:pt x="4278" y="146"/>
                  </a:cubicBezTo>
                  <a:cubicBezTo>
                    <a:pt x="3987" y="46"/>
                    <a:pt x="3708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65"/>
            <p:cNvSpPr/>
            <p:nvPr/>
          </p:nvSpPr>
          <p:spPr>
            <a:xfrm>
              <a:off x="4301297" y="2891175"/>
              <a:ext cx="104925" cy="82916"/>
            </a:xfrm>
            <a:custGeom>
              <a:rect b="b" l="l" r="r" t="t"/>
              <a:pathLst>
                <a:path extrusionOk="0" h="2445" w="3094">
                  <a:moveTo>
                    <a:pt x="1647" y="1"/>
                  </a:moveTo>
                  <a:cubicBezTo>
                    <a:pt x="1628" y="1"/>
                    <a:pt x="1608" y="1"/>
                    <a:pt x="1589" y="1"/>
                  </a:cubicBezTo>
                  <a:cubicBezTo>
                    <a:pt x="416" y="11"/>
                    <a:pt x="281" y="313"/>
                    <a:pt x="146" y="572"/>
                  </a:cubicBezTo>
                  <a:cubicBezTo>
                    <a:pt x="0" y="832"/>
                    <a:pt x="166" y="2348"/>
                    <a:pt x="1506" y="2441"/>
                  </a:cubicBezTo>
                  <a:cubicBezTo>
                    <a:pt x="1539" y="2443"/>
                    <a:pt x="1571" y="2444"/>
                    <a:pt x="1603" y="2444"/>
                  </a:cubicBezTo>
                  <a:cubicBezTo>
                    <a:pt x="2518" y="2444"/>
                    <a:pt x="2901" y="1446"/>
                    <a:pt x="3032" y="915"/>
                  </a:cubicBezTo>
                  <a:cubicBezTo>
                    <a:pt x="3094" y="676"/>
                    <a:pt x="3001" y="427"/>
                    <a:pt x="2793" y="292"/>
                  </a:cubicBezTo>
                  <a:cubicBezTo>
                    <a:pt x="2572" y="152"/>
                    <a:pt x="2205" y="1"/>
                    <a:pt x="1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65"/>
            <p:cNvSpPr/>
            <p:nvPr/>
          </p:nvSpPr>
          <p:spPr>
            <a:xfrm>
              <a:off x="4394589" y="2903519"/>
              <a:ext cx="47545" cy="5324"/>
            </a:xfrm>
            <a:custGeom>
              <a:rect b="b" l="l" r="r" t="t"/>
              <a:pathLst>
                <a:path extrusionOk="0" h="157" w="1402">
                  <a:moveTo>
                    <a:pt x="332" y="1"/>
                  </a:moveTo>
                  <a:cubicBezTo>
                    <a:pt x="221" y="1"/>
                    <a:pt x="109" y="4"/>
                    <a:pt x="1" y="11"/>
                  </a:cubicBezTo>
                  <a:lnTo>
                    <a:pt x="1" y="115"/>
                  </a:lnTo>
                  <a:cubicBezTo>
                    <a:pt x="1" y="115"/>
                    <a:pt x="110" y="112"/>
                    <a:pt x="274" y="112"/>
                  </a:cubicBezTo>
                  <a:cubicBezTo>
                    <a:pt x="519" y="112"/>
                    <a:pt x="885" y="119"/>
                    <a:pt x="1184" y="157"/>
                  </a:cubicBezTo>
                  <a:cubicBezTo>
                    <a:pt x="1184" y="157"/>
                    <a:pt x="1402" y="94"/>
                    <a:pt x="1309" y="63"/>
                  </a:cubicBezTo>
                  <a:cubicBezTo>
                    <a:pt x="1309" y="63"/>
                    <a:pt x="83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5"/>
            <p:cNvSpPr/>
            <p:nvPr/>
          </p:nvSpPr>
          <p:spPr>
            <a:xfrm>
              <a:off x="4285088" y="2908810"/>
              <a:ext cx="26079" cy="35574"/>
            </a:xfrm>
            <a:custGeom>
              <a:rect b="b" l="l" r="r" t="t"/>
              <a:pathLst>
                <a:path extrusionOk="0" h="1049" w="769">
                  <a:moveTo>
                    <a:pt x="717" y="1"/>
                  </a:moveTo>
                  <a:lnTo>
                    <a:pt x="1" y="571"/>
                  </a:lnTo>
                  <a:lnTo>
                    <a:pt x="84" y="1049"/>
                  </a:lnTo>
                  <a:lnTo>
                    <a:pt x="769" y="437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5"/>
            <p:cNvSpPr/>
            <p:nvPr/>
          </p:nvSpPr>
          <p:spPr>
            <a:xfrm>
              <a:off x="4313641" y="2900365"/>
              <a:ext cx="83086" cy="30996"/>
            </a:xfrm>
            <a:custGeom>
              <a:rect b="b" l="l" r="r" t="t"/>
              <a:pathLst>
                <a:path extrusionOk="0" h="914" w="2450">
                  <a:moveTo>
                    <a:pt x="1225" y="0"/>
                  </a:moveTo>
                  <a:cubicBezTo>
                    <a:pt x="768" y="0"/>
                    <a:pt x="436" y="52"/>
                    <a:pt x="249" y="146"/>
                  </a:cubicBezTo>
                  <a:cubicBezTo>
                    <a:pt x="125" y="218"/>
                    <a:pt x="83" y="291"/>
                    <a:pt x="21" y="405"/>
                  </a:cubicBezTo>
                  <a:lnTo>
                    <a:pt x="21" y="416"/>
                  </a:lnTo>
                  <a:cubicBezTo>
                    <a:pt x="10" y="436"/>
                    <a:pt x="10" y="457"/>
                    <a:pt x="0" y="488"/>
                  </a:cubicBezTo>
                  <a:cubicBezTo>
                    <a:pt x="128" y="560"/>
                    <a:pt x="331" y="664"/>
                    <a:pt x="632" y="664"/>
                  </a:cubicBezTo>
                  <a:cubicBezTo>
                    <a:pt x="720" y="664"/>
                    <a:pt x="817" y="655"/>
                    <a:pt x="924" y="633"/>
                  </a:cubicBezTo>
                  <a:cubicBezTo>
                    <a:pt x="1194" y="583"/>
                    <a:pt x="1405" y="562"/>
                    <a:pt x="1570" y="562"/>
                  </a:cubicBezTo>
                  <a:cubicBezTo>
                    <a:pt x="2153" y="562"/>
                    <a:pt x="2175" y="817"/>
                    <a:pt x="2305" y="914"/>
                  </a:cubicBezTo>
                  <a:cubicBezTo>
                    <a:pt x="2356" y="799"/>
                    <a:pt x="2388" y="675"/>
                    <a:pt x="2418" y="571"/>
                  </a:cubicBezTo>
                  <a:cubicBezTo>
                    <a:pt x="2450" y="446"/>
                    <a:pt x="2398" y="312"/>
                    <a:pt x="2284" y="250"/>
                  </a:cubicBezTo>
                  <a:cubicBezTo>
                    <a:pt x="2107" y="135"/>
                    <a:pt x="1786" y="0"/>
                    <a:pt x="1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65"/>
            <p:cNvSpPr/>
            <p:nvPr/>
          </p:nvSpPr>
          <p:spPr>
            <a:xfrm>
              <a:off x="4420972" y="2899077"/>
              <a:ext cx="103874" cy="83357"/>
            </a:xfrm>
            <a:custGeom>
              <a:rect b="b" l="l" r="r" t="t"/>
              <a:pathLst>
                <a:path extrusionOk="0" h="2458" w="3063">
                  <a:moveTo>
                    <a:pt x="1245" y="0"/>
                  </a:moveTo>
                  <a:cubicBezTo>
                    <a:pt x="829" y="0"/>
                    <a:pt x="536" y="93"/>
                    <a:pt x="344" y="194"/>
                  </a:cubicBezTo>
                  <a:cubicBezTo>
                    <a:pt x="125" y="308"/>
                    <a:pt x="1" y="547"/>
                    <a:pt x="32" y="786"/>
                  </a:cubicBezTo>
                  <a:cubicBezTo>
                    <a:pt x="125" y="1346"/>
                    <a:pt x="427" y="2426"/>
                    <a:pt x="1413" y="2457"/>
                  </a:cubicBezTo>
                  <a:cubicBezTo>
                    <a:pt x="1427" y="2457"/>
                    <a:pt x="1441" y="2457"/>
                    <a:pt x="1454" y="2457"/>
                  </a:cubicBezTo>
                  <a:cubicBezTo>
                    <a:pt x="2759" y="2457"/>
                    <a:pt x="3062" y="1000"/>
                    <a:pt x="2949" y="724"/>
                  </a:cubicBezTo>
                  <a:cubicBezTo>
                    <a:pt x="2835" y="454"/>
                    <a:pt x="2731" y="152"/>
                    <a:pt x="1569" y="18"/>
                  </a:cubicBezTo>
                  <a:cubicBezTo>
                    <a:pt x="1453" y="6"/>
                    <a:pt x="1346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65"/>
            <p:cNvSpPr/>
            <p:nvPr/>
          </p:nvSpPr>
          <p:spPr>
            <a:xfrm>
              <a:off x="4398828" y="2916033"/>
              <a:ext cx="35235" cy="13938"/>
            </a:xfrm>
            <a:custGeom>
              <a:rect b="b" l="l" r="r" t="t"/>
              <a:pathLst>
                <a:path extrusionOk="0" h="411" w="1039">
                  <a:moveTo>
                    <a:pt x="374" y="1"/>
                  </a:moveTo>
                  <a:cubicBezTo>
                    <a:pt x="251" y="1"/>
                    <a:pt x="122" y="18"/>
                    <a:pt x="0" y="67"/>
                  </a:cubicBezTo>
                  <a:lnTo>
                    <a:pt x="0" y="358"/>
                  </a:lnTo>
                  <a:cubicBezTo>
                    <a:pt x="0" y="358"/>
                    <a:pt x="164" y="329"/>
                    <a:pt x="372" y="329"/>
                  </a:cubicBezTo>
                  <a:cubicBezTo>
                    <a:pt x="534" y="329"/>
                    <a:pt x="723" y="347"/>
                    <a:pt x="882" y="410"/>
                  </a:cubicBezTo>
                  <a:cubicBezTo>
                    <a:pt x="882" y="410"/>
                    <a:pt x="1038" y="192"/>
                    <a:pt x="976" y="120"/>
                  </a:cubicBezTo>
                  <a:cubicBezTo>
                    <a:pt x="976" y="120"/>
                    <a:pt x="695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65"/>
            <p:cNvSpPr/>
            <p:nvPr/>
          </p:nvSpPr>
          <p:spPr>
            <a:xfrm>
              <a:off x="4431214" y="2908097"/>
              <a:ext cx="81695" cy="33845"/>
            </a:xfrm>
            <a:custGeom>
              <a:rect b="b" l="l" r="r" t="t"/>
              <a:pathLst>
                <a:path extrusionOk="0" h="998" w="2409">
                  <a:moveTo>
                    <a:pt x="935" y="1"/>
                  </a:moveTo>
                  <a:cubicBezTo>
                    <a:pt x="633" y="1"/>
                    <a:pt x="374" y="63"/>
                    <a:pt x="156" y="167"/>
                  </a:cubicBezTo>
                  <a:cubicBezTo>
                    <a:pt x="63" y="208"/>
                    <a:pt x="0" y="301"/>
                    <a:pt x="0" y="405"/>
                  </a:cubicBezTo>
                  <a:cubicBezTo>
                    <a:pt x="208" y="561"/>
                    <a:pt x="405" y="624"/>
                    <a:pt x="758" y="634"/>
                  </a:cubicBezTo>
                  <a:cubicBezTo>
                    <a:pt x="768" y="634"/>
                    <a:pt x="778" y="634"/>
                    <a:pt x="788" y="634"/>
                  </a:cubicBezTo>
                  <a:cubicBezTo>
                    <a:pt x="1011" y="634"/>
                    <a:pt x="1312" y="543"/>
                    <a:pt x="1551" y="543"/>
                  </a:cubicBezTo>
                  <a:cubicBezTo>
                    <a:pt x="1589" y="543"/>
                    <a:pt x="1626" y="545"/>
                    <a:pt x="1661" y="551"/>
                  </a:cubicBezTo>
                  <a:cubicBezTo>
                    <a:pt x="1890" y="592"/>
                    <a:pt x="2086" y="696"/>
                    <a:pt x="2201" y="831"/>
                  </a:cubicBezTo>
                  <a:cubicBezTo>
                    <a:pt x="2243" y="883"/>
                    <a:pt x="2294" y="935"/>
                    <a:pt x="2336" y="997"/>
                  </a:cubicBezTo>
                  <a:cubicBezTo>
                    <a:pt x="2398" y="790"/>
                    <a:pt x="2409" y="613"/>
                    <a:pt x="2398" y="561"/>
                  </a:cubicBezTo>
                  <a:lnTo>
                    <a:pt x="2398" y="541"/>
                  </a:lnTo>
                  <a:cubicBezTo>
                    <a:pt x="2346" y="426"/>
                    <a:pt x="2305" y="343"/>
                    <a:pt x="2190" y="271"/>
                  </a:cubicBezTo>
                  <a:cubicBezTo>
                    <a:pt x="2014" y="156"/>
                    <a:pt x="1692" y="73"/>
                    <a:pt x="1235" y="22"/>
                  </a:cubicBezTo>
                  <a:cubicBezTo>
                    <a:pt x="1131" y="11"/>
                    <a:pt x="1028" y="1"/>
                    <a:pt x="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65"/>
            <p:cNvSpPr/>
            <p:nvPr/>
          </p:nvSpPr>
          <p:spPr>
            <a:xfrm>
              <a:off x="4252363" y="2969003"/>
              <a:ext cx="29233" cy="51411"/>
            </a:xfrm>
            <a:custGeom>
              <a:rect b="b" l="l" r="r" t="t"/>
              <a:pathLst>
                <a:path extrusionOk="0" h="1516" w="862">
                  <a:moveTo>
                    <a:pt x="384" y="0"/>
                  </a:moveTo>
                  <a:cubicBezTo>
                    <a:pt x="94" y="0"/>
                    <a:pt x="1" y="302"/>
                    <a:pt x="1" y="302"/>
                  </a:cubicBezTo>
                  <a:cubicBezTo>
                    <a:pt x="1" y="302"/>
                    <a:pt x="167" y="174"/>
                    <a:pt x="309" y="174"/>
                  </a:cubicBezTo>
                  <a:cubicBezTo>
                    <a:pt x="348" y="174"/>
                    <a:pt x="385" y="183"/>
                    <a:pt x="416" y="208"/>
                  </a:cubicBezTo>
                  <a:cubicBezTo>
                    <a:pt x="499" y="281"/>
                    <a:pt x="364" y="530"/>
                    <a:pt x="291" y="685"/>
                  </a:cubicBezTo>
                  <a:cubicBezTo>
                    <a:pt x="218" y="841"/>
                    <a:pt x="375" y="1049"/>
                    <a:pt x="530" y="1121"/>
                  </a:cubicBezTo>
                  <a:cubicBezTo>
                    <a:pt x="696" y="1184"/>
                    <a:pt x="820" y="1516"/>
                    <a:pt x="820" y="1516"/>
                  </a:cubicBezTo>
                  <a:cubicBezTo>
                    <a:pt x="862" y="1246"/>
                    <a:pt x="520" y="997"/>
                    <a:pt x="458" y="851"/>
                  </a:cubicBezTo>
                  <a:cubicBezTo>
                    <a:pt x="395" y="706"/>
                    <a:pt x="488" y="634"/>
                    <a:pt x="530" y="509"/>
                  </a:cubicBezTo>
                  <a:cubicBezTo>
                    <a:pt x="592" y="364"/>
                    <a:pt x="541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65"/>
            <p:cNvSpPr/>
            <p:nvPr/>
          </p:nvSpPr>
          <p:spPr>
            <a:xfrm>
              <a:off x="4239714" y="3022177"/>
              <a:ext cx="55990" cy="108791"/>
            </a:xfrm>
            <a:custGeom>
              <a:rect b="b" l="l" r="r" t="t"/>
              <a:pathLst>
                <a:path extrusionOk="0" h="3208" w="1651">
                  <a:moveTo>
                    <a:pt x="831" y="0"/>
                  </a:moveTo>
                  <a:cubicBezTo>
                    <a:pt x="374" y="0"/>
                    <a:pt x="0" y="716"/>
                    <a:pt x="0" y="1609"/>
                  </a:cubicBezTo>
                  <a:cubicBezTo>
                    <a:pt x="0" y="2492"/>
                    <a:pt x="374" y="3207"/>
                    <a:pt x="831" y="3207"/>
                  </a:cubicBezTo>
                  <a:cubicBezTo>
                    <a:pt x="1277" y="3207"/>
                    <a:pt x="1650" y="2492"/>
                    <a:pt x="1650" y="1609"/>
                  </a:cubicBezTo>
                  <a:cubicBezTo>
                    <a:pt x="1650" y="716"/>
                    <a:pt x="1277" y="0"/>
                    <a:pt x="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65"/>
            <p:cNvSpPr/>
            <p:nvPr/>
          </p:nvSpPr>
          <p:spPr>
            <a:xfrm>
              <a:off x="4379973" y="2970156"/>
              <a:ext cx="61416" cy="21433"/>
            </a:xfrm>
            <a:custGeom>
              <a:rect b="b" l="l" r="r" t="t"/>
              <a:pathLst>
                <a:path extrusionOk="0" h="632" w="1811">
                  <a:moveTo>
                    <a:pt x="666" y="1"/>
                  </a:moveTo>
                  <a:cubicBezTo>
                    <a:pt x="429" y="1"/>
                    <a:pt x="93" y="250"/>
                    <a:pt x="47" y="413"/>
                  </a:cubicBezTo>
                  <a:cubicBezTo>
                    <a:pt x="1" y="571"/>
                    <a:pt x="616" y="579"/>
                    <a:pt x="869" y="579"/>
                  </a:cubicBezTo>
                  <a:cubicBezTo>
                    <a:pt x="898" y="579"/>
                    <a:pt x="922" y="579"/>
                    <a:pt x="940" y="579"/>
                  </a:cubicBezTo>
                  <a:cubicBezTo>
                    <a:pt x="1103" y="579"/>
                    <a:pt x="1124" y="632"/>
                    <a:pt x="1183" y="632"/>
                  </a:cubicBezTo>
                  <a:cubicBezTo>
                    <a:pt x="1189" y="632"/>
                    <a:pt x="1194" y="631"/>
                    <a:pt x="1200" y="631"/>
                  </a:cubicBezTo>
                  <a:cubicBezTo>
                    <a:pt x="1269" y="613"/>
                    <a:pt x="1316" y="561"/>
                    <a:pt x="1442" y="561"/>
                  </a:cubicBezTo>
                  <a:cubicBezTo>
                    <a:pt x="1469" y="561"/>
                    <a:pt x="1498" y="563"/>
                    <a:pt x="1532" y="568"/>
                  </a:cubicBezTo>
                  <a:cubicBezTo>
                    <a:pt x="1540" y="569"/>
                    <a:pt x="1549" y="570"/>
                    <a:pt x="1557" y="570"/>
                  </a:cubicBezTo>
                  <a:cubicBezTo>
                    <a:pt x="1736" y="570"/>
                    <a:pt x="1811" y="356"/>
                    <a:pt x="1791" y="247"/>
                  </a:cubicBezTo>
                  <a:cubicBezTo>
                    <a:pt x="1774" y="177"/>
                    <a:pt x="1698" y="79"/>
                    <a:pt x="1510" y="79"/>
                  </a:cubicBezTo>
                  <a:cubicBezTo>
                    <a:pt x="1473" y="79"/>
                    <a:pt x="1432" y="82"/>
                    <a:pt x="1387" y="91"/>
                  </a:cubicBezTo>
                  <a:cubicBezTo>
                    <a:pt x="1334" y="102"/>
                    <a:pt x="1272" y="102"/>
                    <a:pt x="1221" y="102"/>
                  </a:cubicBezTo>
                  <a:cubicBezTo>
                    <a:pt x="1106" y="102"/>
                    <a:pt x="909" y="81"/>
                    <a:pt x="764" y="19"/>
                  </a:cubicBezTo>
                  <a:cubicBezTo>
                    <a:pt x="734" y="6"/>
                    <a:pt x="701" y="1"/>
                    <a:pt x="666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65"/>
            <p:cNvSpPr/>
            <p:nvPr/>
          </p:nvSpPr>
          <p:spPr>
            <a:xfrm>
              <a:off x="4390011" y="2977108"/>
              <a:ext cx="18686" cy="7529"/>
            </a:xfrm>
            <a:custGeom>
              <a:rect b="b" l="l" r="r" t="t"/>
              <a:pathLst>
                <a:path extrusionOk="0" h="222" w="551">
                  <a:moveTo>
                    <a:pt x="421" y="1"/>
                  </a:moveTo>
                  <a:cubicBezTo>
                    <a:pt x="275" y="1"/>
                    <a:pt x="33" y="49"/>
                    <a:pt x="0" y="156"/>
                  </a:cubicBezTo>
                  <a:cubicBezTo>
                    <a:pt x="0" y="156"/>
                    <a:pt x="47" y="144"/>
                    <a:pt x="107" y="144"/>
                  </a:cubicBezTo>
                  <a:cubicBezTo>
                    <a:pt x="159" y="144"/>
                    <a:pt x="222" y="153"/>
                    <a:pt x="270" y="187"/>
                  </a:cubicBezTo>
                  <a:cubicBezTo>
                    <a:pt x="302" y="208"/>
                    <a:pt x="332" y="218"/>
                    <a:pt x="364" y="218"/>
                  </a:cubicBezTo>
                  <a:cubicBezTo>
                    <a:pt x="376" y="221"/>
                    <a:pt x="388" y="222"/>
                    <a:pt x="400" y="222"/>
                  </a:cubicBezTo>
                  <a:cubicBezTo>
                    <a:pt x="480" y="222"/>
                    <a:pt x="551" y="164"/>
                    <a:pt x="551" y="83"/>
                  </a:cubicBezTo>
                  <a:cubicBezTo>
                    <a:pt x="551" y="52"/>
                    <a:pt x="540" y="21"/>
                    <a:pt x="509" y="10"/>
                  </a:cubicBezTo>
                  <a:cubicBezTo>
                    <a:pt x="490" y="4"/>
                    <a:pt x="459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5"/>
            <p:cNvSpPr/>
            <p:nvPr/>
          </p:nvSpPr>
          <p:spPr>
            <a:xfrm>
              <a:off x="4424160" y="2977108"/>
              <a:ext cx="13599" cy="7766"/>
            </a:xfrm>
            <a:custGeom>
              <a:rect b="b" l="l" r="r" t="t"/>
              <a:pathLst>
                <a:path extrusionOk="0" h="229" w="401">
                  <a:moveTo>
                    <a:pt x="250" y="0"/>
                  </a:moveTo>
                  <a:cubicBezTo>
                    <a:pt x="246" y="0"/>
                    <a:pt x="243" y="0"/>
                    <a:pt x="239" y="0"/>
                  </a:cubicBezTo>
                  <a:cubicBezTo>
                    <a:pt x="156" y="0"/>
                    <a:pt x="94" y="42"/>
                    <a:pt x="52" y="83"/>
                  </a:cubicBezTo>
                  <a:cubicBezTo>
                    <a:pt x="1" y="135"/>
                    <a:pt x="31" y="218"/>
                    <a:pt x="104" y="218"/>
                  </a:cubicBezTo>
                  <a:cubicBezTo>
                    <a:pt x="187" y="218"/>
                    <a:pt x="260" y="197"/>
                    <a:pt x="260" y="197"/>
                  </a:cubicBezTo>
                  <a:lnTo>
                    <a:pt x="312" y="229"/>
                  </a:lnTo>
                  <a:cubicBezTo>
                    <a:pt x="312" y="229"/>
                    <a:pt x="40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65"/>
            <p:cNvSpPr/>
            <p:nvPr/>
          </p:nvSpPr>
          <p:spPr>
            <a:xfrm>
              <a:off x="4438945" y="2646908"/>
              <a:ext cx="228502" cy="293445"/>
            </a:xfrm>
            <a:custGeom>
              <a:rect b="b" l="l" r="r" t="t"/>
              <a:pathLst>
                <a:path extrusionOk="0" h="8653" w="6738">
                  <a:moveTo>
                    <a:pt x="831" y="0"/>
                  </a:moveTo>
                  <a:cubicBezTo>
                    <a:pt x="831" y="0"/>
                    <a:pt x="1" y="2315"/>
                    <a:pt x="2315" y="2979"/>
                  </a:cubicBezTo>
                  <a:cubicBezTo>
                    <a:pt x="4630" y="3654"/>
                    <a:pt x="4723" y="4547"/>
                    <a:pt x="5170" y="6810"/>
                  </a:cubicBezTo>
                  <a:cubicBezTo>
                    <a:pt x="5490" y="8423"/>
                    <a:pt x="6156" y="8652"/>
                    <a:pt x="6508" y="8652"/>
                  </a:cubicBezTo>
                  <a:cubicBezTo>
                    <a:pt x="6647" y="8652"/>
                    <a:pt x="6737" y="8616"/>
                    <a:pt x="6737" y="8616"/>
                  </a:cubicBezTo>
                  <a:lnTo>
                    <a:pt x="67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65"/>
            <p:cNvSpPr/>
            <p:nvPr/>
          </p:nvSpPr>
          <p:spPr>
            <a:xfrm>
              <a:off x="4100641" y="2646908"/>
              <a:ext cx="165866" cy="161254"/>
            </a:xfrm>
            <a:custGeom>
              <a:rect b="b" l="l" r="r" t="t"/>
              <a:pathLst>
                <a:path extrusionOk="0" h="4755" w="4891">
                  <a:moveTo>
                    <a:pt x="0" y="0"/>
                  </a:moveTo>
                  <a:lnTo>
                    <a:pt x="0" y="4755"/>
                  </a:lnTo>
                  <a:cubicBezTo>
                    <a:pt x="4786" y="4568"/>
                    <a:pt x="4890" y="0"/>
                    <a:pt x="4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6" name="Google Shape;876;p65"/>
          <p:cNvSpPr txBox="1"/>
          <p:nvPr/>
        </p:nvSpPr>
        <p:spPr>
          <a:xfrm>
            <a:off x="4366200" y="4204300"/>
            <a:ext cx="4057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rPr>
              <a:t>Please keep this slide for attribution</a:t>
            </a:r>
            <a:endParaRPr b="1" sz="1000">
              <a:solidFill>
                <a:schemeClr val="dk1"/>
              </a:solidFill>
              <a:latin typeface="Courier Prime"/>
              <a:ea typeface="Courier Prime"/>
              <a:cs typeface="Courier Prime"/>
              <a:sym typeface="Courier Prime"/>
            </a:endParaRPr>
          </a:p>
        </p:txBody>
      </p:sp>
      <p:sp>
        <p:nvSpPr>
          <p:cNvPr id="877" name="Google Shape;877;p65"/>
          <p:cNvSpPr/>
          <p:nvPr/>
        </p:nvSpPr>
        <p:spPr>
          <a:xfrm>
            <a:off x="4465175" y="1572925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78" name="Google Shape;8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988" y="1790700"/>
            <a:ext cx="4848226" cy="32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6"/>
          <p:cNvSpPr txBox="1"/>
          <p:nvPr>
            <p:ph type="title"/>
          </p:nvPr>
        </p:nvSpPr>
        <p:spPr>
          <a:xfrm>
            <a:off x="5340450" y="1753750"/>
            <a:ext cx="3129300" cy="5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MORE…</a:t>
            </a:r>
            <a:endParaRPr/>
          </a:p>
        </p:txBody>
      </p:sp>
      <p:sp>
        <p:nvSpPr>
          <p:cNvPr id="884" name="Google Shape;884;p66"/>
          <p:cNvSpPr txBox="1"/>
          <p:nvPr>
            <p:ph idx="1" type="subTitle"/>
          </p:nvPr>
        </p:nvSpPr>
        <p:spPr>
          <a:xfrm>
            <a:off x="5369025" y="2827325"/>
            <a:ext cx="26130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Explore a myriad of stylish garments, awaiting your selection.</a:t>
            </a:r>
            <a:endParaRPr/>
          </a:p>
        </p:txBody>
      </p:sp>
      <p:sp>
        <p:nvSpPr>
          <p:cNvPr id="885" name="Google Shape;885;p66"/>
          <p:cNvSpPr/>
          <p:nvPr/>
        </p:nvSpPr>
        <p:spPr>
          <a:xfrm>
            <a:off x="5445925" y="2379574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86" name="Google Shape;8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00" y="1503050"/>
            <a:ext cx="4492723" cy="252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7"/>
          <p:cNvSpPr txBox="1"/>
          <p:nvPr>
            <p:ph type="title"/>
          </p:nvPr>
        </p:nvSpPr>
        <p:spPr>
          <a:xfrm>
            <a:off x="720000" y="2639100"/>
            <a:ext cx="454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</a:t>
            </a:r>
            <a:endParaRPr/>
          </a:p>
        </p:txBody>
      </p:sp>
      <p:sp>
        <p:nvSpPr>
          <p:cNvPr id="892" name="Google Shape;892;p67"/>
          <p:cNvSpPr txBox="1"/>
          <p:nvPr>
            <p:ph idx="1" type="subTitle"/>
          </p:nvPr>
        </p:nvSpPr>
        <p:spPr>
          <a:xfrm>
            <a:off x="720000" y="3617950"/>
            <a:ext cx="39057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are some advantages for joining this club?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67"/>
          <p:cNvSpPr txBox="1"/>
          <p:nvPr>
            <p:ph idx="2" type="title"/>
          </p:nvPr>
        </p:nvSpPr>
        <p:spPr>
          <a:xfrm>
            <a:off x="720000" y="903350"/>
            <a:ext cx="26532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pic>
        <p:nvPicPr>
          <p:cNvPr id="894" name="Google Shape;89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350" y="1056450"/>
            <a:ext cx="4645919" cy="2334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68"/>
          <p:cNvSpPr txBox="1"/>
          <p:nvPr>
            <p:ph idx="1" type="subTitle"/>
          </p:nvPr>
        </p:nvSpPr>
        <p:spPr>
          <a:xfrm>
            <a:off x="3681375" y="1482025"/>
            <a:ext cx="5043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Enhance your marketing and design skills through hands-on projects and workshops.</a:t>
            </a:r>
            <a:endParaRPr sz="1200"/>
          </a:p>
        </p:txBody>
      </p:sp>
      <p:sp>
        <p:nvSpPr>
          <p:cNvPr id="900" name="Google Shape;900;p68"/>
          <p:cNvSpPr txBox="1"/>
          <p:nvPr>
            <p:ph idx="2" type="subTitle"/>
          </p:nvPr>
        </p:nvSpPr>
        <p:spPr>
          <a:xfrm>
            <a:off x="570528" y="1445875"/>
            <a:ext cx="29154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Skill Development</a:t>
            </a:r>
            <a:endParaRPr/>
          </a:p>
        </p:txBody>
      </p:sp>
      <p:sp>
        <p:nvSpPr>
          <p:cNvPr id="901" name="Google Shape;901;p68"/>
          <p:cNvSpPr txBox="1"/>
          <p:nvPr>
            <p:ph idx="3" type="subTitle"/>
          </p:nvPr>
        </p:nvSpPr>
        <p:spPr>
          <a:xfrm>
            <a:off x="3681375" y="2071100"/>
            <a:ext cx="5043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Create and showcase your work in a professional portfolio.</a:t>
            </a:r>
            <a:endParaRPr sz="1200"/>
          </a:p>
        </p:txBody>
      </p:sp>
      <p:sp>
        <p:nvSpPr>
          <p:cNvPr id="902" name="Google Shape;902;p68"/>
          <p:cNvSpPr txBox="1"/>
          <p:nvPr>
            <p:ph idx="4" type="subTitle"/>
          </p:nvPr>
        </p:nvSpPr>
        <p:spPr>
          <a:xfrm>
            <a:off x="570528" y="2034950"/>
            <a:ext cx="29154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Portfolio Building</a:t>
            </a:r>
            <a:endParaRPr/>
          </a:p>
        </p:txBody>
      </p:sp>
      <p:sp>
        <p:nvSpPr>
          <p:cNvPr id="903" name="Google Shape;903;p68"/>
          <p:cNvSpPr txBox="1"/>
          <p:nvPr>
            <p:ph idx="5" type="subTitle"/>
          </p:nvPr>
        </p:nvSpPr>
        <p:spPr>
          <a:xfrm>
            <a:off x="3681375" y="2660175"/>
            <a:ext cx="5043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Gain access to valuable resources, such as design software, marketing tools, and educational materials.</a:t>
            </a:r>
            <a:endParaRPr sz="1200"/>
          </a:p>
        </p:txBody>
      </p:sp>
      <p:sp>
        <p:nvSpPr>
          <p:cNvPr id="904" name="Google Shape;904;p68"/>
          <p:cNvSpPr txBox="1"/>
          <p:nvPr>
            <p:ph idx="6" type="subTitle"/>
          </p:nvPr>
        </p:nvSpPr>
        <p:spPr>
          <a:xfrm>
            <a:off x="570528" y="2624025"/>
            <a:ext cx="29154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Resource Access</a:t>
            </a:r>
            <a:endParaRPr/>
          </a:p>
        </p:txBody>
      </p:sp>
      <p:sp>
        <p:nvSpPr>
          <p:cNvPr id="905" name="Google Shape;905;p68"/>
          <p:cNvSpPr txBox="1"/>
          <p:nvPr>
            <p:ph idx="7" type="subTitle"/>
          </p:nvPr>
        </p:nvSpPr>
        <p:spPr>
          <a:xfrm>
            <a:off x="3681375" y="3249250"/>
            <a:ext cx="5043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Take on leadership roles within the club to develop management and organizational abilities.</a:t>
            </a:r>
            <a:endParaRPr sz="1200"/>
          </a:p>
        </p:txBody>
      </p:sp>
      <p:sp>
        <p:nvSpPr>
          <p:cNvPr id="906" name="Google Shape;906;p68"/>
          <p:cNvSpPr txBox="1"/>
          <p:nvPr>
            <p:ph idx="8" type="subTitle"/>
          </p:nvPr>
        </p:nvSpPr>
        <p:spPr>
          <a:xfrm>
            <a:off x="570528" y="3213100"/>
            <a:ext cx="29154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Leadership Skills</a:t>
            </a:r>
            <a:endParaRPr/>
          </a:p>
        </p:txBody>
      </p:sp>
      <p:sp>
        <p:nvSpPr>
          <p:cNvPr id="907" name="Google Shape;907;p68"/>
          <p:cNvSpPr txBox="1"/>
          <p:nvPr>
            <p:ph idx="9" type="subTitle"/>
          </p:nvPr>
        </p:nvSpPr>
        <p:spPr>
          <a:xfrm>
            <a:off x="3681375" y="3838325"/>
            <a:ext cx="50433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Engage in creative activities and challenges that stimulate innovation and out-of-the-box thinking.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908" name="Google Shape;908;p68"/>
          <p:cNvSpPr txBox="1"/>
          <p:nvPr>
            <p:ph idx="13" type="subTitle"/>
          </p:nvPr>
        </p:nvSpPr>
        <p:spPr>
          <a:xfrm>
            <a:off x="570528" y="3802175"/>
            <a:ext cx="29154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Creativity Boost</a:t>
            </a:r>
            <a:endParaRPr/>
          </a:p>
        </p:txBody>
      </p:sp>
      <p:sp>
        <p:nvSpPr>
          <p:cNvPr id="909" name="Google Shape;909;p6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/>
              <a:t>Benefits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69"/>
          <p:cNvSpPr txBox="1"/>
          <p:nvPr>
            <p:ph idx="1" type="body"/>
          </p:nvPr>
        </p:nvSpPr>
        <p:spPr>
          <a:xfrm>
            <a:off x="720000" y="1686600"/>
            <a:ext cx="2438100" cy="177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5" name="Google Shape;915;p69" title="Marketing and Design Club 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725" y="493125"/>
            <a:ext cx="7390675" cy="415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70"/>
          <p:cNvSpPr txBox="1"/>
          <p:nvPr>
            <p:ph type="title"/>
          </p:nvPr>
        </p:nvSpPr>
        <p:spPr>
          <a:xfrm>
            <a:off x="1525050" y="1248638"/>
            <a:ext cx="6093900" cy="19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6B65"/>
                </a:solidFill>
              </a:rPr>
              <a:t>Looking forward to having </a:t>
            </a:r>
            <a:r>
              <a:rPr lang="en" sz="3600">
                <a:solidFill>
                  <a:srgbClr val="FF6B65"/>
                </a:solidFill>
              </a:rPr>
              <a:t>you</a:t>
            </a:r>
            <a:r>
              <a:rPr lang="en" sz="3600">
                <a:solidFill>
                  <a:srgbClr val="FF6B65"/>
                </a:solidFill>
              </a:rPr>
              <a:t> join us!</a:t>
            </a:r>
            <a:endParaRPr sz="3600">
              <a:solidFill>
                <a:srgbClr val="FF6B65"/>
              </a:solidFill>
            </a:endParaRPr>
          </a:p>
        </p:txBody>
      </p:sp>
      <p:sp>
        <p:nvSpPr>
          <p:cNvPr id="921" name="Google Shape;921;p70"/>
          <p:cNvSpPr txBox="1"/>
          <p:nvPr>
            <p:ph idx="1" type="subTitle"/>
          </p:nvPr>
        </p:nvSpPr>
        <p:spPr>
          <a:xfrm>
            <a:off x="1525050" y="3212153"/>
            <a:ext cx="5719500" cy="4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6B65"/>
                </a:solidFill>
              </a:rPr>
              <a:t>See Ya!</a:t>
            </a:r>
            <a:endParaRPr>
              <a:solidFill>
                <a:srgbClr val="FF6B6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54" title="Marketing and Design Club 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00" y="152400"/>
            <a:ext cx="8436125" cy="474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5"/>
          <p:cNvSpPr/>
          <p:nvPr/>
        </p:nvSpPr>
        <p:spPr>
          <a:xfrm>
            <a:off x="3948625" y="925317"/>
            <a:ext cx="440700" cy="440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5"/>
          <p:cNvSpPr/>
          <p:nvPr/>
        </p:nvSpPr>
        <p:spPr>
          <a:xfrm>
            <a:off x="6350755" y="925317"/>
            <a:ext cx="440700" cy="440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5"/>
          <p:cNvSpPr/>
          <p:nvPr/>
        </p:nvSpPr>
        <p:spPr>
          <a:xfrm>
            <a:off x="3931950" y="2916267"/>
            <a:ext cx="440700" cy="440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5"/>
          <p:cNvSpPr/>
          <p:nvPr/>
        </p:nvSpPr>
        <p:spPr>
          <a:xfrm>
            <a:off x="6350755" y="2916267"/>
            <a:ext cx="440700" cy="440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5"/>
          <p:cNvSpPr txBox="1"/>
          <p:nvPr>
            <p:ph type="title"/>
          </p:nvPr>
        </p:nvSpPr>
        <p:spPr>
          <a:xfrm>
            <a:off x="720000" y="1972838"/>
            <a:ext cx="25071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524" name="Google Shape;524;p55"/>
          <p:cNvSpPr txBox="1"/>
          <p:nvPr>
            <p:ph idx="1" type="subTitle"/>
          </p:nvPr>
        </p:nvSpPr>
        <p:spPr>
          <a:xfrm>
            <a:off x="3859275" y="3756951"/>
            <a:ext cx="2146200" cy="750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can you take away from this class?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5" name="Google Shape;525;p55">
            <a:hlinkClick action="ppaction://hlinksldjump" r:id="rId3"/>
          </p:cNvPr>
          <p:cNvSpPr txBox="1"/>
          <p:nvPr>
            <p:ph idx="2" type="subTitle"/>
          </p:nvPr>
        </p:nvSpPr>
        <p:spPr>
          <a:xfrm>
            <a:off x="3859275" y="3411096"/>
            <a:ext cx="21462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Result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5">
            <a:hlinkClick action="ppaction://hlinksldjump" r:id="rId4"/>
          </p:cNvPr>
          <p:cNvSpPr txBox="1"/>
          <p:nvPr>
            <p:ph idx="3" type="title"/>
          </p:nvPr>
        </p:nvSpPr>
        <p:spPr>
          <a:xfrm>
            <a:off x="3859275" y="2964472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27" name="Google Shape;527;p55"/>
          <p:cNvSpPr txBox="1"/>
          <p:nvPr>
            <p:ph idx="4" type="subTitle"/>
          </p:nvPr>
        </p:nvSpPr>
        <p:spPr>
          <a:xfrm>
            <a:off x="6277750" y="3756951"/>
            <a:ext cx="2146200" cy="750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are some advantages for joining this club?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8" name="Google Shape;528;p55">
            <a:hlinkClick/>
          </p:cNvPr>
          <p:cNvSpPr txBox="1"/>
          <p:nvPr>
            <p:ph idx="5" type="subTitle"/>
          </p:nvPr>
        </p:nvSpPr>
        <p:spPr>
          <a:xfrm>
            <a:off x="6277750" y="3411096"/>
            <a:ext cx="21462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Benefits</a:t>
            </a:r>
            <a:endParaRPr/>
          </a:p>
        </p:txBody>
      </p:sp>
      <p:sp>
        <p:nvSpPr>
          <p:cNvPr id="529" name="Google Shape;529;p55">
            <a:hlinkClick/>
          </p:cNvPr>
          <p:cNvSpPr txBox="1"/>
          <p:nvPr>
            <p:ph idx="6" type="title"/>
          </p:nvPr>
        </p:nvSpPr>
        <p:spPr>
          <a:xfrm>
            <a:off x="6277750" y="2964472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30" name="Google Shape;530;p55"/>
          <p:cNvSpPr txBox="1"/>
          <p:nvPr>
            <p:ph idx="7" type="subTitle"/>
          </p:nvPr>
        </p:nvSpPr>
        <p:spPr>
          <a:xfrm>
            <a:off x="3859275" y="1766003"/>
            <a:ext cx="2146200" cy="750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is this club about, and what is this for?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5">
            <a:hlinkClick action="ppaction://hlinksldjump" r:id="rId5"/>
          </p:cNvPr>
          <p:cNvSpPr txBox="1"/>
          <p:nvPr>
            <p:ph idx="8" type="subTitle"/>
          </p:nvPr>
        </p:nvSpPr>
        <p:spPr>
          <a:xfrm>
            <a:off x="3859275" y="1420150"/>
            <a:ext cx="21462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Introduction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5">
            <a:hlinkClick action="ppaction://hlinksldjump" r:id="rId6"/>
          </p:cNvPr>
          <p:cNvSpPr txBox="1"/>
          <p:nvPr>
            <p:ph idx="9" type="title"/>
          </p:nvPr>
        </p:nvSpPr>
        <p:spPr>
          <a:xfrm>
            <a:off x="3859275" y="973521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33" name="Google Shape;533;p55"/>
          <p:cNvSpPr txBox="1"/>
          <p:nvPr>
            <p:ph idx="13" type="subTitle"/>
          </p:nvPr>
        </p:nvSpPr>
        <p:spPr>
          <a:xfrm>
            <a:off x="6277750" y="1766001"/>
            <a:ext cx="2146200" cy="750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will we do during the club time? </a:t>
            </a:r>
            <a:endParaRPr/>
          </a:p>
        </p:txBody>
      </p:sp>
      <p:sp>
        <p:nvSpPr>
          <p:cNvPr id="534" name="Google Shape;534;p55"/>
          <p:cNvSpPr txBox="1"/>
          <p:nvPr>
            <p:ph idx="14" type="subTitle"/>
          </p:nvPr>
        </p:nvSpPr>
        <p:spPr>
          <a:xfrm>
            <a:off x="6277750" y="1420150"/>
            <a:ext cx="26136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will we do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5">
            <a:hlinkClick action="ppaction://hlinksldjump" r:id="rId7"/>
          </p:cNvPr>
          <p:cNvSpPr txBox="1"/>
          <p:nvPr>
            <p:ph idx="15" type="title"/>
          </p:nvPr>
        </p:nvSpPr>
        <p:spPr>
          <a:xfrm>
            <a:off x="6277750" y="973521"/>
            <a:ext cx="593700" cy="304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36" name="Google Shape;536;p55"/>
          <p:cNvSpPr/>
          <p:nvPr/>
        </p:nvSpPr>
        <p:spPr>
          <a:xfrm>
            <a:off x="837750" y="3150555"/>
            <a:ext cx="945000" cy="9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6"/>
          <p:cNvSpPr txBox="1"/>
          <p:nvPr>
            <p:ph type="title"/>
          </p:nvPr>
        </p:nvSpPr>
        <p:spPr>
          <a:xfrm>
            <a:off x="720000" y="2639100"/>
            <a:ext cx="4542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542" name="Google Shape;542;p56"/>
          <p:cNvSpPr txBox="1"/>
          <p:nvPr>
            <p:ph idx="1" type="subTitle"/>
          </p:nvPr>
        </p:nvSpPr>
        <p:spPr>
          <a:xfrm>
            <a:off x="720000" y="3654950"/>
            <a:ext cx="4542000" cy="7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is this club about, and what is this for?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6"/>
          <p:cNvSpPr txBox="1"/>
          <p:nvPr>
            <p:ph idx="2" type="title"/>
          </p:nvPr>
        </p:nvSpPr>
        <p:spPr>
          <a:xfrm>
            <a:off x="720000" y="903350"/>
            <a:ext cx="2653200" cy="1963500"/>
          </a:xfrm>
          <a:prstGeom prst="rect">
            <a:avLst/>
          </a:prstGeom>
        </p:spPr>
        <p:txBody>
          <a:bodyPr anchorCtr="0" anchor="b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44" name="Google Shape;544;p56"/>
          <p:cNvGrpSpPr/>
          <p:nvPr/>
        </p:nvGrpSpPr>
        <p:grpSpPr>
          <a:xfrm>
            <a:off x="5509809" y="122"/>
            <a:ext cx="3633861" cy="5143539"/>
            <a:chOff x="6408204" y="2367373"/>
            <a:chExt cx="592519" cy="838680"/>
          </a:xfrm>
        </p:grpSpPr>
        <p:sp>
          <p:nvSpPr>
            <p:cNvPr id="545" name="Google Shape;545;p56"/>
            <p:cNvSpPr/>
            <p:nvPr/>
          </p:nvSpPr>
          <p:spPr>
            <a:xfrm>
              <a:off x="6408204" y="2367373"/>
              <a:ext cx="592519" cy="838249"/>
            </a:xfrm>
            <a:custGeom>
              <a:rect b="b" l="l" r="r" t="t"/>
              <a:pathLst>
                <a:path extrusionOk="0" h="24718" w="17472">
                  <a:moveTo>
                    <a:pt x="1" y="1"/>
                  </a:moveTo>
                  <a:lnTo>
                    <a:pt x="1" y="24717"/>
                  </a:lnTo>
                  <a:lnTo>
                    <a:pt x="17471" y="24717"/>
                  </a:lnTo>
                  <a:lnTo>
                    <a:pt x="17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56"/>
            <p:cNvSpPr/>
            <p:nvPr/>
          </p:nvSpPr>
          <p:spPr>
            <a:xfrm>
              <a:off x="6922172" y="2816569"/>
              <a:ext cx="78541" cy="338006"/>
            </a:xfrm>
            <a:custGeom>
              <a:rect b="b" l="l" r="r" t="t"/>
              <a:pathLst>
                <a:path extrusionOk="0" h="9967" w="2316">
                  <a:moveTo>
                    <a:pt x="2315" y="1"/>
                  </a:moveTo>
                  <a:cubicBezTo>
                    <a:pt x="2315" y="1"/>
                    <a:pt x="239" y="1288"/>
                    <a:pt x="126" y="4848"/>
                  </a:cubicBezTo>
                  <a:cubicBezTo>
                    <a:pt x="1" y="8419"/>
                    <a:pt x="2315" y="9966"/>
                    <a:pt x="2315" y="996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56"/>
            <p:cNvSpPr/>
            <p:nvPr/>
          </p:nvSpPr>
          <p:spPr>
            <a:xfrm>
              <a:off x="6408204" y="2634225"/>
              <a:ext cx="132293" cy="332003"/>
            </a:xfrm>
            <a:custGeom>
              <a:rect b="b" l="l" r="r" t="t"/>
              <a:pathLst>
                <a:path extrusionOk="0" h="9790" w="3901">
                  <a:moveTo>
                    <a:pt x="1" y="0"/>
                  </a:moveTo>
                  <a:lnTo>
                    <a:pt x="1" y="3405"/>
                  </a:lnTo>
                  <a:cubicBezTo>
                    <a:pt x="63" y="3436"/>
                    <a:pt x="115" y="3457"/>
                    <a:pt x="177" y="3468"/>
                  </a:cubicBezTo>
                  <a:lnTo>
                    <a:pt x="198" y="3468"/>
                  </a:lnTo>
                  <a:cubicBezTo>
                    <a:pt x="292" y="3810"/>
                    <a:pt x="416" y="4204"/>
                    <a:pt x="571" y="4640"/>
                  </a:cubicBezTo>
                  <a:cubicBezTo>
                    <a:pt x="592" y="4693"/>
                    <a:pt x="613" y="4755"/>
                    <a:pt x="634" y="4817"/>
                  </a:cubicBezTo>
                  <a:cubicBezTo>
                    <a:pt x="416" y="4672"/>
                    <a:pt x="198" y="4547"/>
                    <a:pt x="1" y="4443"/>
                  </a:cubicBezTo>
                  <a:lnTo>
                    <a:pt x="1" y="4651"/>
                  </a:lnTo>
                  <a:cubicBezTo>
                    <a:pt x="239" y="4765"/>
                    <a:pt x="499" y="4921"/>
                    <a:pt x="748" y="5108"/>
                  </a:cubicBezTo>
                  <a:cubicBezTo>
                    <a:pt x="904" y="5523"/>
                    <a:pt x="1070" y="5918"/>
                    <a:pt x="1247" y="6322"/>
                  </a:cubicBezTo>
                  <a:cubicBezTo>
                    <a:pt x="1111" y="6260"/>
                    <a:pt x="987" y="6218"/>
                    <a:pt x="862" y="6177"/>
                  </a:cubicBezTo>
                  <a:cubicBezTo>
                    <a:pt x="811" y="5980"/>
                    <a:pt x="416" y="5772"/>
                    <a:pt x="416" y="5772"/>
                  </a:cubicBezTo>
                  <a:cubicBezTo>
                    <a:pt x="416" y="5772"/>
                    <a:pt x="229" y="5668"/>
                    <a:pt x="1" y="5575"/>
                  </a:cubicBezTo>
                  <a:lnTo>
                    <a:pt x="1" y="6603"/>
                  </a:lnTo>
                  <a:cubicBezTo>
                    <a:pt x="343" y="6582"/>
                    <a:pt x="665" y="6499"/>
                    <a:pt x="800" y="6343"/>
                  </a:cubicBezTo>
                  <a:cubicBezTo>
                    <a:pt x="977" y="6405"/>
                    <a:pt x="1164" y="6467"/>
                    <a:pt x="1360" y="6561"/>
                  </a:cubicBezTo>
                  <a:cubicBezTo>
                    <a:pt x="1475" y="6800"/>
                    <a:pt x="1589" y="7039"/>
                    <a:pt x="1703" y="7267"/>
                  </a:cubicBezTo>
                  <a:cubicBezTo>
                    <a:pt x="2149" y="8149"/>
                    <a:pt x="2648" y="9000"/>
                    <a:pt x="3198" y="9789"/>
                  </a:cubicBezTo>
                  <a:lnTo>
                    <a:pt x="3333" y="9675"/>
                  </a:lnTo>
                  <a:cubicBezTo>
                    <a:pt x="2658" y="8700"/>
                    <a:pt x="2119" y="7724"/>
                    <a:pt x="1693" y="6841"/>
                  </a:cubicBezTo>
                  <a:cubicBezTo>
                    <a:pt x="1693" y="6831"/>
                    <a:pt x="1703" y="6820"/>
                    <a:pt x="1703" y="6810"/>
                  </a:cubicBezTo>
                  <a:cubicBezTo>
                    <a:pt x="1745" y="6520"/>
                    <a:pt x="1869" y="6197"/>
                    <a:pt x="1983" y="5948"/>
                  </a:cubicBezTo>
                  <a:cubicBezTo>
                    <a:pt x="2575" y="5907"/>
                    <a:pt x="3727" y="4640"/>
                    <a:pt x="2959" y="4236"/>
                  </a:cubicBezTo>
                  <a:cubicBezTo>
                    <a:pt x="2858" y="4182"/>
                    <a:pt x="2763" y="4158"/>
                    <a:pt x="2676" y="4158"/>
                  </a:cubicBezTo>
                  <a:cubicBezTo>
                    <a:pt x="2079" y="4158"/>
                    <a:pt x="1817" y="5274"/>
                    <a:pt x="1817" y="5274"/>
                  </a:cubicBezTo>
                  <a:cubicBezTo>
                    <a:pt x="1817" y="5274"/>
                    <a:pt x="1662" y="5751"/>
                    <a:pt x="1807" y="5897"/>
                  </a:cubicBezTo>
                  <a:cubicBezTo>
                    <a:pt x="1713" y="6104"/>
                    <a:pt x="1620" y="6343"/>
                    <a:pt x="1568" y="6582"/>
                  </a:cubicBezTo>
                  <a:lnTo>
                    <a:pt x="1537" y="6520"/>
                  </a:lnTo>
                  <a:cubicBezTo>
                    <a:pt x="1547" y="6488"/>
                    <a:pt x="1527" y="6447"/>
                    <a:pt x="1496" y="6426"/>
                  </a:cubicBezTo>
                  <a:cubicBezTo>
                    <a:pt x="1215" y="5824"/>
                    <a:pt x="997" y="5274"/>
                    <a:pt x="821" y="4786"/>
                  </a:cubicBezTo>
                  <a:cubicBezTo>
                    <a:pt x="1007" y="4443"/>
                    <a:pt x="1247" y="4111"/>
                    <a:pt x="1464" y="3821"/>
                  </a:cubicBezTo>
                  <a:cubicBezTo>
                    <a:pt x="1498" y="3828"/>
                    <a:pt x="1534" y="3832"/>
                    <a:pt x="1572" y="3832"/>
                  </a:cubicBezTo>
                  <a:cubicBezTo>
                    <a:pt x="2333" y="3832"/>
                    <a:pt x="3901" y="2409"/>
                    <a:pt x="3001" y="1807"/>
                  </a:cubicBezTo>
                  <a:cubicBezTo>
                    <a:pt x="2857" y="1711"/>
                    <a:pt x="2721" y="1671"/>
                    <a:pt x="2593" y="1671"/>
                  </a:cubicBezTo>
                  <a:cubicBezTo>
                    <a:pt x="1875" y="1671"/>
                    <a:pt x="1433" y="2959"/>
                    <a:pt x="1433" y="2959"/>
                  </a:cubicBezTo>
                  <a:cubicBezTo>
                    <a:pt x="1433" y="2959"/>
                    <a:pt x="1194" y="3488"/>
                    <a:pt x="1319" y="3717"/>
                  </a:cubicBezTo>
                  <a:cubicBezTo>
                    <a:pt x="1122" y="3976"/>
                    <a:pt x="914" y="4267"/>
                    <a:pt x="738" y="4568"/>
                  </a:cubicBezTo>
                  <a:cubicBezTo>
                    <a:pt x="592" y="4142"/>
                    <a:pt x="468" y="3768"/>
                    <a:pt x="375" y="3436"/>
                  </a:cubicBezTo>
                  <a:cubicBezTo>
                    <a:pt x="675" y="3239"/>
                    <a:pt x="748" y="2430"/>
                    <a:pt x="748" y="2430"/>
                  </a:cubicBezTo>
                  <a:cubicBezTo>
                    <a:pt x="748" y="2430"/>
                    <a:pt x="1132" y="27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56"/>
            <p:cNvSpPr/>
            <p:nvPr/>
          </p:nvSpPr>
          <p:spPr>
            <a:xfrm>
              <a:off x="6868354" y="2392739"/>
              <a:ext cx="132360" cy="332342"/>
            </a:xfrm>
            <a:custGeom>
              <a:rect b="b" l="l" r="r" t="t"/>
              <a:pathLst>
                <a:path extrusionOk="0" h="9800" w="3903">
                  <a:moveTo>
                    <a:pt x="3902" y="0"/>
                  </a:moveTo>
                  <a:cubicBezTo>
                    <a:pt x="2771" y="280"/>
                    <a:pt x="3155" y="2439"/>
                    <a:pt x="3155" y="2439"/>
                  </a:cubicBezTo>
                  <a:cubicBezTo>
                    <a:pt x="3155" y="2439"/>
                    <a:pt x="3217" y="3239"/>
                    <a:pt x="3529" y="3436"/>
                  </a:cubicBezTo>
                  <a:cubicBezTo>
                    <a:pt x="3436" y="3768"/>
                    <a:pt x="3311" y="4153"/>
                    <a:pt x="3166" y="4568"/>
                  </a:cubicBezTo>
                  <a:cubicBezTo>
                    <a:pt x="2989" y="4266"/>
                    <a:pt x="2781" y="3976"/>
                    <a:pt x="2584" y="3727"/>
                  </a:cubicBezTo>
                  <a:cubicBezTo>
                    <a:pt x="2709" y="3498"/>
                    <a:pt x="2470" y="2958"/>
                    <a:pt x="2470" y="2958"/>
                  </a:cubicBezTo>
                  <a:cubicBezTo>
                    <a:pt x="2470" y="2958"/>
                    <a:pt x="2023" y="1677"/>
                    <a:pt x="1312" y="1677"/>
                  </a:cubicBezTo>
                  <a:cubicBezTo>
                    <a:pt x="1184" y="1677"/>
                    <a:pt x="1047" y="1718"/>
                    <a:pt x="903" y="1816"/>
                  </a:cubicBezTo>
                  <a:cubicBezTo>
                    <a:pt x="0" y="2422"/>
                    <a:pt x="1579" y="3840"/>
                    <a:pt x="2328" y="3840"/>
                  </a:cubicBezTo>
                  <a:cubicBezTo>
                    <a:pt x="2364" y="3840"/>
                    <a:pt x="2397" y="3837"/>
                    <a:pt x="2428" y="3830"/>
                  </a:cubicBezTo>
                  <a:cubicBezTo>
                    <a:pt x="2657" y="4111"/>
                    <a:pt x="2896" y="4453"/>
                    <a:pt x="3083" y="4796"/>
                  </a:cubicBezTo>
                  <a:cubicBezTo>
                    <a:pt x="2906" y="5274"/>
                    <a:pt x="2678" y="5823"/>
                    <a:pt x="2408" y="6436"/>
                  </a:cubicBezTo>
                  <a:cubicBezTo>
                    <a:pt x="2366" y="6446"/>
                    <a:pt x="2356" y="6488"/>
                    <a:pt x="2356" y="6529"/>
                  </a:cubicBezTo>
                  <a:cubicBezTo>
                    <a:pt x="2356" y="6550"/>
                    <a:pt x="2345" y="6561"/>
                    <a:pt x="2335" y="6582"/>
                  </a:cubicBezTo>
                  <a:cubicBezTo>
                    <a:pt x="2273" y="6342"/>
                    <a:pt x="2179" y="6104"/>
                    <a:pt x="2086" y="5907"/>
                  </a:cubicBezTo>
                  <a:cubicBezTo>
                    <a:pt x="2242" y="5751"/>
                    <a:pt x="2086" y="5274"/>
                    <a:pt x="2086" y="5274"/>
                  </a:cubicBezTo>
                  <a:cubicBezTo>
                    <a:pt x="2086" y="5274"/>
                    <a:pt x="1825" y="4168"/>
                    <a:pt x="1221" y="4168"/>
                  </a:cubicBezTo>
                  <a:cubicBezTo>
                    <a:pt x="1133" y="4168"/>
                    <a:pt x="1037" y="4191"/>
                    <a:pt x="934" y="4246"/>
                  </a:cubicBezTo>
                  <a:cubicBezTo>
                    <a:pt x="176" y="4651"/>
                    <a:pt x="1328" y="5917"/>
                    <a:pt x="1920" y="5948"/>
                  </a:cubicBezTo>
                  <a:cubicBezTo>
                    <a:pt x="2034" y="6208"/>
                    <a:pt x="2158" y="6519"/>
                    <a:pt x="2200" y="6820"/>
                  </a:cubicBezTo>
                  <a:cubicBezTo>
                    <a:pt x="2200" y="6831"/>
                    <a:pt x="2211" y="6841"/>
                    <a:pt x="2211" y="6841"/>
                  </a:cubicBezTo>
                  <a:cubicBezTo>
                    <a:pt x="1785" y="7734"/>
                    <a:pt x="1235" y="8699"/>
                    <a:pt x="571" y="9685"/>
                  </a:cubicBezTo>
                  <a:lnTo>
                    <a:pt x="705" y="9800"/>
                  </a:lnTo>
                  <a:cubicBezTo>
                    <a:pt x="1245" y="9000"/>
                    <a:pt x="1754" y="8160"/>
                    <a:pt x="2200" y="7277"/>
                  </a:cubicBezTo>
                  <a:lnTo>
                    <a:pt x="2543" y="6561"/>
                  </a:lnTo>
                  <a:cubicBezTo>
                    <a:pt x="2740" y="6478"/>
                    <a:pt x="2927" y="6405"/>
                    <a:pt x="3093" y="6353"/>
                  </a:cubicBezTo>
                  <a:cubicBezTo>
                    <a:pt x="3238" y="6499"/>
                    <a:pt x="3560" y="6592"/>
                    <a:pt x="3902" y="6602"/>
                  </a:cubicBezTo>
                  <a:lnTo>
                    <a:pt x="3902" y="5574"/>
                  </a:lnTo>
                  <a:cubicBezTo>
                    <a:pt x="3664" y="5668"/>
                    <a:pt x="3487" y="5782"/>
                    <a:pt x="3487" y="5782"/>
                  </a:cubicBezTo>
                  <a:cubicBezTo>
                    <a:pt x="3487" y="5782"/>
                    <a:pt x="3093" y="5980"/>
                    <a:pt x="3041" y="6176"/>
                  </a:cubicBezTo>
                  <a:cubicBezTo>
                    <a:pt x="2917" y="6218"/>
                    <a:pt x="2792" y="6270"/>
                    <a:pt x="2647" y="6322"/>
                  </a:cubicBezTo>
                  <a:cubicBezTo>
                    <a:pt x="2834" y="5927"/>
                    <a:pt x="3000" y="5523"/>
                    <a:pt x="3155" y="5118"/>
                  </a:cubicBezTo>
                  <a:cubicBezTo>
                    <a:pt x="3404" y="4931"/>
                    <a:pt x="3664" y="4775"/>
                    <a:pt x="3902" y="4651"/>
                  </a:cubicBezTo>
                  <a:lnTo>
                    <a:pt x="3902" y="4453"/>
                  </a:lnTo>
                  <a:cubicBezTo>
                    <a:pt x="3706" y="4547"/>
                    <a:pt x="3487" y="4672"/>
                    <a:pt x="3259" y="4817"/>
                  </a:cubicBezTo>
                  <a:cubicBezTo>
                    <a:pt x="3280" y="4765"/>
                    <a:pt x="3300" y="4702"/>
                    <a:pt x="3332" y="4640"/>
                  </a:cubicBezTo>
                  <a:cubicBezTo>
                    <a:pt x="3477" y="4215"/>
                    <a:pt x="3602" y="3820"/>
                    <a:pt x="3706" y="3477"/>
                  </a:cubicBezTo>
                  <a:lnTo>
                    <a:pt x="3716" y="3477"/>
                  </a:lnTo>
                  <a:cubicBezTo>
                    <a:pt x="3778" y="3457"/>
                    <a:pt x="3840" y="3436"/>
                    <a:pt x="3902" y="3405"/>
                  </a:cubicBezTo>
                  <a:lnTo>
                    <a:pt x="39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6"/>
            <p:cNvSpPr/>
            <p:nvPr/>
          </p:nvSpPr>
          <p:spPr>
            <a:xfrm>
              <a:off x="6501869" y="2466294"/>
              <a:ext cx="436556" cy="384127"/>
            </a:xfrm>
            <a:custGeom>
              <a:rect b="b" l="l" r="r" t="t"/>
              <a:pathLst>
                <a:path extrusionOk="0" h="11327" w="12873">
                  <a:moveTo>
                    <a:pt x="6457" y="0"/>
                  </a:moveTo>
                  <a:cubicBezTo>
                    <a:pt x="2917" y="0"/>
                    <a:pt x="31" y="2544"/>
                    <a:pt x="21" y="5668"/>
                  </a:cubicBezTo>
                  <a:cubicBezTo>
                    <a:pt x="0" y="8793"/>
                    <a:pt x="2865" y="11326"/>
                    <a:pt x="6416" y="11326"/>
                  </a:cubicBezTo>
                  <a:cubicBezTo>
                    <a:pt x="9955" y="11326"/>
                    <a:pt x="12841" y="8793"/>
                    <a:pt x="12852" y="5668"/>
                  </a:cubicBezTo>
                  <a:cubicBezTo>
                    <a:pt x="12872" y="2544"/>
                    <a:pt x="10007" y="0"/>
                    <a:pt x="6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6"/>
            <p:cNvSpPr/>
            <p:nvPr/>
          </p:nvSpPr>
          <p:spPr>
            <a:xfrm>
              <a:off x="6700049" y="2533778"/>
              <a:ext cx="246476" cy="438794"/>
            </a:xfrm>
            <a:custGeom>
              <a:rect b="b" l="l" r="r" t="t"/>
              <a:pathLst>
                <a:path extrusionOk="0" h="12939" w="7268">
                  <a:moveTo>
                    <a:pt x="5056" y="8578"/>
                  </a:moveTo>
                  <a:cubicBezTo>
                    <a:pt x="5056" y="8578"/>
                    <a:pt x="5710" y="9046"/>
                    <a:pt x="5866" y="9814"/>
                  </a:cubicBezTo>
                  <a:cubicBezTo>
                    <a:pt x="5914" y="10054"/>
                    <a:pt x="5844" y="10313"/>
                    <a:pt x="5725" y="10558"/>
                  </a:cubicBezTo>
                  <a:lnTo>
                    <a:pt x="5725" y="10558"/>
                  </a:lnTo>
                  <a:cubicBezTo>
                    <a:pt x="5523" y="9526"/>
                    <a:pt x="5056" y="8578"/>
                    <a:pt x="5056" y="8578"/>
                  </a:cubicBezTo>
                  <a:close/>
                  <a:moveTo>
                    <a:pt x="1596" y="1"/>
                  </a:moveTo>
                  <a:cubicBezTo>
                    <a:pt x="1366" y="1"/>
                    <a:pt x="1215" y="45"/>
                    <a:pt x="1215" y="45"/>
                  </a:cubicBezTo>
                  <a:cubicBezTo>
                    <a:pt x="0" y="1291"/>
                    <a:pt x="1713" y="10800"/>
                    <a:pt x="1713" y="10800"/>
                  </a:cubicBezTo>
                  <a:lnTo>
                    <a:pt x="5056" y="12938"/>
                  </a:lnTo>
                  <a:cubicBezTo>
                    <a:pt x="5704" y="12604"/>
                    <a:pt x="5862" y="11899"/>
                    <a:pt x="5807" y="11151"/>
                  </a:cubicBezTo>
                  <a:lnTo>
                    <a:pt x="5807" y="11151"/>
                  </a:lnTo>
                  <a:cubicBezTo>
                    <a:pt x="6783" y="10581"/>
                    <a:pt x="7268" y="9839"/>
                    <a:pt x="6489" y="8370"/>
                  </a:cubicBezTo>
                  <a:cubicBezTo>
                    <a:pt x="6146" y="7727"/>
                    <a:pt x="4994" y="7229"/>
                    <a:pt x="4609" y="6264"/>
                  </a:cubicBezTo>
                  <a:cubicBezTo>
                    <a:pt x="4215" y="5298"/>
                    <a:pt x="4796" y="3969"/>
                    <a:pt x="4506" y="3149"/>
                  </a:cubicBezTo>
                  <a:cubicBezTo>
                    <a:pt x="4236" y="2350"/>
                    <a:pt x="3862" y="1945"/>
                    <a:pt x="3125" y="866"/>
                  </a:cubicBezTo>
                  <a:cubicBezTo>
                    <a:pt x="2631" y="134"/>
                    <a:pt x="1995" y="1"/>
                    <a:pt x="1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56"/>
            <p:cNvSpPr/>
            <p:nvPr/>
          </p:nvSpPr>
          <p:spPr>
            <a:xfrm>
              <a:off x="6419124" y="2526453"/>
              <a:ext cx="352080" cy="446119"/>
            </a:xfrm>
            <a:custGeom>
              <a:rect b="b" l="l" r="r" t="t"/>
              <a:pathLst>
                <a:path extrusionOk="0" h="13155" w="10382">
                  <a:moveTo>
                    <a:pt x="8748" y="1"/>
                  </a:moveTo>
                  <a:cubicBezTo>
                    <a:pt x="8623" y="1"/>
                    <a:pt x="8516" y="19"/>
                    <a:pt x="8440" y="64"/>
                  </a:cubicBezTo>
                  <a:cubicBezTo>
                    <a:pt x="7578" y="572"/>
                    <a:pt x="6634" y="303"/>
                    <a:pt x="6125" y="1777"/>
                  </a:cubicBezTo>
                  <a:cubicBezTo>
                    <a:pt x="5834" y="2607"/>
                    <a:pt x="5606" y="2431"/>
                    <a:pt x="5181" y="3531"/>
                  </a:cubicBezTo>
                  <a:cubicBezTo>
                    <a:pt x="4402" y="5545"/>
                    <a:pt x="4060" y="5389"/>
                    <a:pt x="3208" y="6573"/>
                  </a:cubicBezTo>
                  <a:cubicBezTo>
                    <a:pt x="2201" y="8005"/>
                    <a:pt x="2928" y="9324"/>
                    <a:pt x="1257" y="10081"/>
                  </a:cubicBezTo>
                  <a:cubicBezTo>
                    <a:pt x="613" y="10372"/>
                    <a:pt x="0" y="11940"/>
                    <a:pt x="468" y="13154"/>
                  </a:cubicBezTo>
                  <a:cubicBezTo>
                    <a:pt x="468" y="13154"/>
                    <a:pt x="2067" y="12780"/>
                    <a:pt x="3218" y="12199"/>
                  </a:cubicBezTo>
                  <a:cubicBezTo>
                    <a:pt x="4360" y="11628"/>
                    <a:pt x="4620" y="10404"/>
                    <a:pt x="5741" y="10268"/>
                  </a:cubicBezTo>
                  <a:cubicBezTo>
                    <a:pt x="6872" y="10144"/>
                    <a:pt x="7029" y="9022"/>
                    <a:pt x="7578" y="8929"/>
                  </a:cubicBezTo>
                  <a:cubicBezTo>
                    <a:pt x="8118" y="8836"/>
                    <a:pt x="10381" y="427"/>
                    <a:pt x="10381" y="427"/>
                  </a:cubicBezTo>
                  <a:cubicBezTo>
                    <a:pt x="10381" y="427"/>
                    <a:pt x="9351" y="1"/>
                    <a:pt x="8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56"/>
            <p:cNvSpPr/>
            <p:nvPr/>
          </p:nvSpPr>
          <p:spPr>
            <a:xfrm>
              <a:off x="6543411" y="2947164"/>
              <a:ext cx="287273" cy="258447"/>
            </a:xfrm>
            <a:custGeom>
              <a:rect b="b" l="l" r="r" t="t"/>
              <a:pathLst>
                <a:path extrusionOk="0" h="7621" w="8471">
                  <a:moveTo>
                    <a:pt x="2637" y="1"/>
                  </a:moveTo>
                  <a:cubicBezTo>
                    <a:pt x="2637" y="1"/>
                    <a:pt x="2201" y="686"/>
                    <a:pt x="1630" y="2088"/>
                  </a:cubicBezTo>
                  <a:cubicBezTo>
                    <a:pt x="1069" y="3489"/>
                    <a:pt x="986" y="4174"/>
                    <a:pt x="540" y="4838"/>
                  </a:cubicBezTo>
                  <a:cubicBezTo>
                    <a:pt x="93" y="5492"/>
                    <a:pt x="0" y="7620"/>
                    <a:pt x="0" y="7620"/>
                  </a:cubicBezTo>
                  <a:lnTo>
                    <a:pt x="8471" y="7620"/>
                  </a:lnTo>
                  <a:cubicBezTo>
                    <a:pt x="8471" y="7620"/>
                    <a:pt x="8076" y="4351"/>
                    <a:pt x="7962" y="3105"/>
                  </a:cubicBezTo>
                  <a:cubicBezTo>
                    <a:pt x="7848" y="1859"/>
                    <a:pt x="7775" y="1039"/>
                    <a:pt x="7474" y="540"/>
                  </a:cubicBezTo>
                  <a:lnTo>
                    <a:pt x="26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56"/>
            <p:cNvSpPr/>
            <p:nvPr/>
          </p:nvSpPr>
          <p:spPr>
            <a:xfrm>
              <a:off x="6608521" y="2828540"/>
              <a:ext cx="192928" cy="176481"/>
            </a:xfrm>
            <a:custGeom>
              <a:rect b="b" l="l" r="r" t="t"/>
              <a:pathLst>
                <a:path extrusionOk="0" h="5204" w="5689">
                  <a:moveTo>
                    <a:pt x="1454" y="1"/>
                  </a:moveTo>
                  <a:cubicBezTo>
                    <a:pt x="1454" y="1"/>
                    <a:pt x="1578" y="883"/>
                    <a:pt x="1454" y="1765"/>
                  </a:cubicBezTo>
                  <a:cubicBezTo>
                    <a:pt x="1412" y="2108"/>
                    <a:pt x="1319" y="2451"/>
                    <a:pt x="1174" y="2741"/>
                  </a:cubicBezTo>
                  <a:cubicBezTo>
                    <a:pt x="644" y="3779"/>
                    <a:pt x="0" y="4288"/>
                    <a:pt x="0" y="4288"/>
                  </a:cubicBezTo>
                  <a:cubicBezTo>
                    <a:pt x="0" y="4288"/>
                    <a:pt x="706" y="5139"/>
                    <a:pt x="2886" y="5201"/>
                  </a:cubicBezTo>
                  <a:cubicBezTo>
                    <a:pt x="2945" y="5203"/>
                    <a:pt x="3004" y="5203"/>
                    <a:pt x="3061" y="5203"/>
                  </a:cubicBezTo>
                  <a:cubicBezTo>
                    <a:pt x="5100" y="5203"/>
                    <a:pt x="5689" y="4319"/>
                    <a:pt x="5689" y="4319"/>
                  </a:cubicBezTo>
                  <a:cubicBezTo>
                    <a:pt x="5689" y="4319"/>
                    <a:pt x="5347" y="3634"/>
                    <a:pt x="5077" y="2710"/>
                  </a:cubicBezTo>
                  <a:cubicBezTo>
                    <a:pt x="4879" y="2035"/>
                    <a:pt x="4734" y="1236"/>
                    <a:pt x="4796" y="499"/>
                  </a:cubicBezTo>
                  <a:lnTo>
                    <a:pt x="1454" y="1"/>
                  </a:ln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56"/>
            <p:cNvSpPr/>
            <p:nvPr/>
          </p:nvSpPr>
          <p:spPr>
            <a:xfrm>
              <a:off x="6657795" y="2828540"/>
              <a:ext cx="122899" cy="126256"/>
            </a:xfrm>
            <a:custGeom>
              <a:rect b="b" l="l" r="r" t="t"/>
              <a:pathLst>
                <a:path extrusionOk="0" h="3723" w="3624">
                  <a:moveTo>
                    <a:pt x="1" y="1"/>
                  </a:moveTo>
                  <a:cubicBezTo>
                    <a:pt x="1" y="1"/>
                    <a:pt x="125" y="883"/>
                    <a:pt x="1" y="1765"/>
                  </a:cubicBezTo>
                  <a:cubicBezTo>
                    <a:pt x="437" y="2471"/>
                    <a:pt x="1163" y="3426"/>
                    <a:pt x="2077" y="3676"/>
                  </a:cubicBezTo>
                  <a:cubicBezTo>
                    <a:pt x="2189" y="3708"/>
                    <a:pt x="2296" y="3723"/>
                    <a:pt x="2397" y="3723"/>
                  </a:cubicBezTo>
                  <a:cubicBezTo>
                    <a:pt x="2976" y="3723"/>
                    <a:pt x="3367" y="3232"/>
                    <a:pt x="3624" y="2710"/>
                  </a:cubicBezTo>
                  <a:cubicBezTo>
                    <a:pt x="3426" y="2035"/>
                    <a:pt x="3281" y="1236"/>
                    <a:pt x="3343" y="49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56"/>
            <p:cNvSpPr/>
            <p:nvPr/>
          </p:nvSpPr>
          <p:spPr>
            <a:xfrm>
              <a:off x="6621171" y="2570878"/>
              <a:ext cx="200016" cy="286561"/>
            </a:xfrm>
            <a:custGeom>
              <a:rect b="b" l="l" r="r" t="t"/>
              <a:pathLst>
                <a:path extrusionOk="0" h="8450" w="5898">
                  <a:moveTo>
                    <a:pt x="2810" y="1"/>
                  </a:moveTo>
                  <a:cubicBezTo>
                    <a:pt x="1639" y="1"/>
                    <a:pt x="710" y="990"/>
                    <a:pt x="385" y="1775"/>
                  </a:cubicBezTo>
                  <a:cubicBezTo>
                    <a:pt x="1" y="2678"/>
                    <a:pt x="53" y="3820"/>
                    <a:pt x="84" y="5128"/>
                  </a:cubicBezTo>
                  <a:cubicBezTo>
                    <a:pt x="84" y="5128"/>
                    <a:pt x="199" y="6685"/>
                    <a:pt x="1320" y="7889"/>
                  </a:cubicBezTo>
                  <a:cubicBezTo>
                    <a:pt x="1774" y="8380"/>
                    <a:pt x="2324" y="8449"/>
                    <a:pt x="2840" y="8449"/>
                  </a:cubicBezTo>
                  <a:cubicBezTo>
                    <a:pt x="3043" y="8449"/>
                    <a:pt x="3241" y="8439"/>
                    <a:pt x="3426" y="8439"/>
                  </a:cubicBezTo>
                  <a:cubicBezTo>
                    <a:pt x="3447" y="8439"/>
                    <a:pt x="3468" y="8439"/>
                    <a:pt x="3489" y="8439"/>
                  </a:cubicBezTo>
                  <a:cubicBezTo>
                    <a:pt x="4589" y="8439"/>
                    <a:pt x="5431" y="6976"/>
                    <a:pt x="5617" y="6550"/>
                  </a:cubicBezTo>
                  <a:cubicBezTo>
                    <a:pt x="5793" y="6114"/>
                    <a:pt x="5897" y="2533"/>
                    <a:pt x="5856" y="2138"/>
                  </a:cubicBezTo>
                  <a:cubicBezTo>
                    <a:pt x="5814" y="1744"/>
                    <a:pt x="4776" y="446"/>
                    <a:pt x="3354" y="72"/>
                  </a:cubicBezTo>
                  <a:cubicBezTo>
                    <a:pt x="3168" y="23"/>
                    <a:pt x="2986" y="1"/>
                    <a:pt x="2810" y="1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56"/>
            <p:cNvSpPr/>
            <p:nvPr/>
          </p:nvSpPr>
          <p:spPr>
            <a:xfrm>
              <a:off x="6813044" y="2711612"/>
              <a:ext cx="34557" cy="77626"/>
            </a:xfrm>
            <a:custGeom>
              <a:rect b="b" l="l" r="r" t="t"/>
              <a:pathLst>
                <a:path extrusionOk="0" h="2289" w="1019">
                  <a:moveTo>
                    <a:pt x="620" y="0"/>
                  </a:moveTo>
                  <a:cubicBezTo>
                    <a:pt x="379" y="0"/>
                    <a:pt x="156" y="261"/>
                    <a:pt x="156" y="261"/>
                  </a:cubicBezTo>
                  <a:lnTo>
                    <a:pt x="1" y="2234"/>
                  </a:lnTo>
                  <a:cubicBezTo>
                    <a:pt x="47" y="2270"/>
                    <a:pt x="89" y="2288"/>
                    <a:pt x="129" y="2288"/>
                  </a:cubicBezTo>
                  <a:cubicBezTo>
                    <a:pt x="258" y="2288"/>
                    <a:pt x="359" y="2100"/>
                    <a:pt x="478" y="1767"/>
                  </a:cubicBezTo>
                  <a:cubicBezTo>
                    <a:pt x="634" y="1331"/>
                    <a:pt x="758" y="1258"/>
                    <a:pt x="852" y="999"/>
                  </a:cubicBezTo>
                  <a:cubicBezTo>
                    <a:pt x="956" y="729"/>
                    <a:pt x="1018" y="137"/>
                    <a:pt x="738" y="23"/>
                  </a:cubicBezTo>
                  <a:cubicBezTo>
                    <a:pt x="698" y="7"/>
                    <a:pt x="659" y="0"/>
                    <a:pt x="620" y="0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56"/>
            <p:cNvSpPr/>
            <p:nvPr/>
          </p:nvSpPr>
          <p:spPr>
            <a:xfrm>
              <a:off x="6810568" y="2776791"/>
              <a:ext cx="18720" cy="103908"/>
            </a:xfrm>
            <a:custGeom>
              <a:rect b="b" l="l" r="r" t="t"/>
              <a:pathLst>
                <a:path extrusionOk="0" h="3064" w="552">
                  <a:moveTo>
                    <a:pt x="281" y="0"/>
                  </a:moveTo>
                  <a:cubicBezTo>
                    <a:pt x="125" y="0"/>
                    <a:pt x="1" y="685"/>
                    <a:pt x="1" y="1527"/>
                  </a:cubicBezTo>
                  <a:cubicBezTo>
                    <a:pt x="1" y="2378"/>
                    <a:pt x="125" y="3063"/>
                    <a:pt x="281" y="3063"/>
                  </a:cubicBezTo>
                  <a:cubicBezTo>
                    <a:pt x="427" y="3063"/>
                    <a:pt x="551" y="2378"/>
                    <a:pt x="551" y="1527"/>
                  </a:cubicBezTo>
                  <a:cubicBezTo>
                    <a:pt x="551" y="685"/>
                    <a:pt x="42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6"/>
            <p:cNvSpPr/>
            <p:nvPr/>
          </p:nvSpPr>
          <p:spPr>
            <a:xfrm>
              <a:off x="6819724" y="2720802"/>
              <a:ext cx="21161" cy="45443"/>
            </a:xfrm>
            <a:custGeom>
              <a:rect b="b" l="l" r="r" t="t"/>
              <a:pathLst>
                <a:path extrusionOk="0" h="1340" w="624">
                  <a:moveTo>
                    <a:pt x="470" y="1"/>
                  </a:moveTo>
                  <a:cubicBezTo>
                    <a:pt x="330" y="1"/>
                    <a:pt x="239" y="546"/>
                    <a:pt x="167" y="842"/>
                  </a:cubicBezTo>
                  <a:cubicBezTo>
                    <a:pt x="115" y="1018"/>
                    <a:pt x="63" y="1164"/>
                    <a:pt x="11" y="1257"/>
                  </a:cubicBezTo>
                  <a:cubicBezTo>
                    <a:pt x="1" y="1298"/>
                    <a:pt x="21" y="1340"/>
                    <a:pt x="63" y="1340"/>
                  </a:cubicBezTo>
                  <a:cubicBezTo>
                    <a:pt x="198" y="1288"/>
                    <a:pt x="157" y="1049"/>
                    <a:pt x="229" y="987"/>
                  </a:cubicBezTo>
                  <a:cubicBezTo>
                    <a:pt x="323" y="925"/>
                    <a:pt x="406" y="873"/>
                    <a:pt x="333" y="790"/>
                  </a:cubicBezTo>
                  <a:cubicBezTo>
                    <a:pt x="271" y="717"/>
                    <a:pt x="374" y="354"/>
                    <a:pt x="437" y="323"/>
                  </a:cubicBezTo>
                  <a:cubicBezTo>
                    <a:pt x="439" y="321"/>
                    <a:pt x="441" y="321"/>
                    <a:pt x="443" y="321"/>
                  </a:cubicBezTo>
                  <a:cubicBezTo>
                    <a:pt x="490" y="321"/>
                    <a:pt x="447" y="622"/>
                    <a:pt x="470" y="622"/>
                  </a:cubicBezTo>
                  <a:cubicBezTo>
                    <a:pt x="472" y="622"/>
                    <a:pt x="475" y="619"/>
                    <a:pt x="478" y="613"/>
                  </a:cubicBezTo>
                  <a:cubicBezTo>
                    <a:pt x="531" y="551"/>
                    <a:pt x="624" y="32"/>
                    <a:pt x="478" y="1"/>
                  </a:cubicBezTo>
                  <a:cubicBezTo>
                    <a:pt x="476" y="1"/>
                    <a:pt x="473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6"/>
            <p:cNvSpPr/>
            <p:nvPr/>
          </p:nvSpPr>
          <p:spPr>
            <a:xfrm>
              <a:off x="6628597" y="2663186"/>
              <a:ext cx="74675" cy="36185"/>
            </a:xfrm>
            <a:custGeom>
              <a:rect b="b" l="l" r="r" t="t"/>
              <a:pathLst>
                <a:path extrusionOk="0" h="1067" w="2202">
                  <a:moveTo>
                    <a:pt x="1119" y="0"/>
                  </a:moveTo>
                  <a:cubicBezTo>
                    <a:pt x="667" y="0"/>
                    <a:pt x="263" y="159"/>
                    <a:pt x="156" y="444"/>
                  </a:cubicBezTo>
                  <a:cubicBezTo>
                    <a:pt x="0" y="838"/>
                    <a:pt x="426" y="1067"/>
                    <a:pt x="426" y="1067"/>
                  </a:cubicBezTo>
                  <a:lnTo>
                    <a:pt x="2201" y="641"/>
                  </a:lnTo>
                  <a:cubicBezTo>
                    <a:pt x="2201" y="641"/>
                    <a:pt x="2201" y="226"/>
                    <a:pt x="1599" y="60"/>
                  </a:cubicBezTo>
                  <a:cubicBezTo>
                    <a:pt x="1440" y="20"/>
                    <a:pt x="1277" y="0"/>
                    <a:pt x="1119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56"/>
            <p:cNvSpPr/>
            <p:nvPr/>
          </p:nvSpPr>
          <p:spPr>
            <a:xfrm>
              <a:off x="6739828" y="2663186"/>
              <a:ext cx="74675" cy="36185"/>
            </a:xfrm>
            <a:custGeom>
              <a:rect b="b" l="l" r="r" t="t"/>
              <a:pathLst>
                <a:path extrusionOk="0" h="1067" w="2202">
                  <a:moveTo>
                    <a:pt x="1087" y="0"/>
                  </a:moveTo>
                  <a:cubicBezTo>
                    <a:pt x="930" y="0"/>
                    <a:pt x="769" y="20"/>
                    <a:pt x="613" y="60"/>
                  </a:cubicBezTo>
                  <a:cubicBezTo>
                    <a:pt x="1" y="226"/>
                    <a:pt x="1" y="641"/>
                    <a:pt x="1" y="641"/>
                  </a:cubicBezTo>
                  <a:lnTo>
                    <a:pt x="1775" y="1067"/>
                  </a:lnTo>
                  <a:cubicBezTo>
                    <a:pt x="1775" y="1067"/>
                    <a:pt x="2201" y="838"/>
                    <a:pt x="2045" y="444"/>
                  </a:cubicBezTo>
                  <a:cubicBezTo>
                    <a:pt x="1938" y="159"/>
                    <a:pt x="1534" y="0"/>
                    <a:pt x="1087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56"/>
            <p:cNvSpPr/>
            <p:nvPr/>
          </p:nvSpPr>
          <p:spPr>
            <a:xfrm>
              <a:off x="6685637" y="2684923"/>
              <a:ext cx="60907" cy="6003"/>
            </a:xfrm>
            <a:custGeom>
              <a:rect b="b" l="l" r="r" t="t"/>
              <a:pathLst>
                <a:path extrusionOk="0" h="177" w="1796">
                  <a:moveTo>
                    <a:pt x="0" y="0"/>
                  </a:moveTo>
                  <a:lnTo>
                    <a:pt x="0" y="176"/>
                  </a:lnTo>
                  <a:lnTo>
                    <a:pt x="1795" y="176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56"/>
            <p:cNvSpPr/>
            <p:nvPr/>
          </p:nvSpPr>
          <p:spPr>
            <a:xfrm>
              <a:off x="6695471" y="2697946"/>
              <a:ext cx="41204" cy="16583"/>
            </a:xfrm>
            <a:custGeom>
              <a:rect b="b" l="l" r="r" t="t"/>
              <a:pathLst>
                <a:path extrusionOk="0" h="489" w="1215">
                  <a:moveTo>
                    <a:pt x="559" y="0"/>
                  </a:moveTo>
                  <a:cubicBezTo>
                    <a:pt x="474" y="0"/>
                    <a:pt x="392" y="9"/>
                    <a:pt x="322" y="32"/>
                  </a:cubicBezTo>
                  <a:cubicBezTo>
                    <a:pt x="1" y="135"/>
                    <a:pt x="135" y="488"/>
                    <a:pt x="135" y="488"/>
                  </a:cubicBezTo>
                  <a:cubicBezTo>
                    <a:pt x="135" y="488"/>
                    <a:pt x="333" y="281"/>
                    <a:pt x="665" y="281"/>
                  </a:cubicBezTo>
                  <a:cubicBezTo>
                    <a:pt x="986" y="281"/>
                    <a:pt x="1215" y="488"/>
                    <a:pt x="1215" y="488"/>
                  </a:cubicBezTo>
                  <a:lnTo>
                    <a:pt x="1215" y="115"/>
                  </a:lnTo>
                  <a:cubicBezTo>
                    <a:pt x="1215" y="115"/>
                    <a:pt x="865" y="0"/>
                    <a:pt x="559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6"/>
            <p:cNvSpPr/>
            <p:nvPr/>
          </p:nvSpPr>
          <p:spPr>
            <a:xfrm>
              <a:off x="6625783" y="2678209"/>
              <a:ext cx="79593" cy="76066"/>
            </a:xfrm>
            <a:custGeom>
              <a:rect b="b" l="l" r="r" t="t"/>
              <a:pathLst>
                <a:path extrusionOk="0" h="2243" w="2347">
                  <a:moveTo>
                    <a:pt x="861" y="1"/>
                  </a:moveTo>
                  <a:cubicBezTo>
                    <a:pt x="571" y="1"/>
                    <a:pt x="312" y="188"/>
                    <a:pt x="197" y="468"/>
                  </a:cubicBezTo>
                  <a:cubicBezTo>
                    <a:pt x="135" y="614"/>
                    <a:pt x="83" y="780"/>
                    <a:pt x="31" y="966"/>
                  </a:cubicBezTo>
                  <a:cubicBezTo>
                    <a:pt x="31" y="966"/>
                    <a:pt x="0" y="1402"/>
                    <a:pt x="187" y="1818"/>
                  </a:cubicBezTo>
                  <a:cubicBezTo>
                    <a:pt x="312" y="2088"/>
                    <a:pt x="571" y="2243"/>
                    <a:pt x="841" y="2243"/>
                  </a:cubicBezTo>
                  <a:lnTo>
                    <a:pt x="1505" y="2243"/>
                  </a:lnTo>
                  <a:cubicBezTo>
                    <a:pt x="1765" y="2243"/>
                    <a:pt x="2024" y="2088"/>
                    <a:pt x="2149" y="1828"/>
                  </a:cubicBezTo>
                  <a:cubicBezTo>
                    <a:pt x="2346" y="1412"/>
                    <a:pt x="2315" y="966"/>
                    <a:pt x="2315" y="966"/>
                  </a:cubicBezTo>
                  <a:cubicBezTo>
                    <a:pt x="2273" y="780"/>
                    <a:pt x="2211" y="614"/>
                    <a:pt x="2159" y="468"/>
                  </a:cubicBezTo>
                  <a:cubicBezTo>
                    <a:pt x="2035" y="188"/>
                    <a:pt x="1775" y="1"/>
                    <a:pt x="1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6"/>
            <p:cNvSpPr/>
            <p:nvPr/>
          </p:nvSpPr>
          <p:spPr>
            <a:xfrm>
              <a:off x="6634939" y="2684923"/>
              <a:ext cx="58804" cy="22789"/>
            </a:xfrm>
            <a:custGeom>
              <a:rect b="b" l="l" r="r" t="t"/>
              <a:pathLst>
                <a:path extrusionOk="0" h="672" w="1734">
                  <a:moveTo>
                    <a:pt x="591" y="0"/>
                  </a:moveTo>
                  <a:cubicBezTo>
                    <a:pt x="384" y="0"/>
                    <a:pt x="187" y="135"/>
                    <a:pt x="104" y="342"/>
                  </a:cubicBezTo>
                  <a:cubicBezTo>
                    <a:pt x="62" y="446"/>
                    <a:pt x="31" y="550"/>
                    <a:pt x="0" y="654"/>
                  </a:cubicBezTo>
                  <a:cubicBezTo>
                    <a:pt x="52" y="633"/>
                    <a:pt x="114" y="633"/>
                    <a:pt x="166" y="623"/>
                  </a:cubicBezTo>
                  <a:cubicBezTo>
                    <a:pt x="241" y="614"/>
                    <a:pt x="318" y="611"/>
                    <a:pt x="396" y="611"/>
                  </a:cubicBezTo>
                  <a:cubicBezTo>
                    <a:pt x="500" y="611"/>
                    <a:pt x="605" y="617"/>
                    <a:pt x="706" y="623"/>
                  </a:cubicBezTo>
                  <a:cubicBezTo>
                    <a:pt x="866" y="645"/>
                    <a:pt x="1030" y="671"/>
                    <a:pt x="1193" y="671"/>
                  </a:cubicBezTo>
                  <a:cubicBezTo>
                    <a:pt x="1263" y="671"/>
                    <a:pt x="1332" y="666"/>
                    <a:pt x="1401" y="654"/>
                  </a:cubicBezTo>
                  <a:cubicBezTo>
                    <a:pt x="1516" y="633"/>
                    <a:pt x="1620" y="592"/>
                    <a:pt x="1692" y="509"/>
                  </a:cubicBezTo>
                  <a:cubicBezTo>
                    <a:pt x="1703" y="478"/>
                    <a:pt x="1723" y="457"/>
                    <a:pt x="1733" y="436"/>
                  </a:cubicBezTo>
                  <a:lnTo>
                    <a:pt x="1703" y="342"/>
                  </a:lnTo>
                  <a:cubicBezTo>
                    <a:pt x="1620" y="135"/>
                    <a:pt x="1433" y="0"/>
                    <a:pt x="1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6"/>
            <p:cNvSpPr/>
            <p:nvPr/>
          </p:nvSpPr>
          <p:spPr>
            <a:xfrm>
              <a:off x="6731723" y="2678209"/>
              <a:ext cx="79966" cy="76066"/>
            </a:xfrm>
            <a:custGeom>
              <a:rect b="b" l="l" r="r" t="t"/>
              <a:pathLst>
                <a:path extrusionOk="0" h="2243" w="2358">
                  <a:moveTo>
                    <a:pt x="872" y="1"/>
                  </a:moveTo>
                  <a:cubicBezTo>
                    <a:pt x="582" y="1"/>
                    <a:pt x="323" y="188"/>
                    <a:pt x="198" y="468"/>
                  </a:cubicBezTo>
                  <a:cubicBezTo>
                    <a:pt x="146" y="614"/>
                    <a:pt x="84" y="780"/>
                    <a:pt x="42" y="966"/>
                  </a:cubicBezTo>
                  <a:cubicBezTo>
                    <a:pt x="42" y="966"/>
                    <a:pt x="0" y="1402"/>
                    <a:pt x="198" y="1818"/>
                  </a:cubicBezTo>
                  <a:cubicBezTo>
                    <a:pt x="323" y="2088"/>
                    <a:pt x="572" y="2243"/>
                    <a:pt x="842" y="2243"/>
                  </a:cubicBezTo>
                  <a:lnTo>
                    <a:pt x="1506" y="2243"/>
                  </a:lnTo>
                  <a:cubicBezTo>
                    <a:pt x="1776" y="2243"/>
                    <a:pt x="2025" y="2088"/>
                    <a:pt x="2150" y="1828"/>
                  </a:cubicBezTo>
                  <a:cubicBezTo>
                    <a:pt x="2357" y="1412"/>
                    <a:pt x="2326" y="966"/>
                    <a:pt x="2326" y="966"/>
                  </a:cubicBezTo>
                  <a:cubicBezTo>
                    <a:pt x="2274" y="780"/>
                    <a:pt x="2222" y="614"/>
                    <a:pt x="2160" y="468"/>
                  </a:cubicBezTo>
                  <a:cubicBezTo>
                    <a:pt x="2046" y="188"/>
                    <a:pt x="1786" y="1"/>
                    <a:pt x="1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56"/>
            <p:cNvSpPr/>
            <p:nvPr/>
          </p:nvSpPr>
          <p:spPr>
            <a:xfrm>
              <a:off x="6740540" y="2684923"/>
              <a:ext cx="61280" cy="23264"/>
            </a:xfrm>
            <a:custGeom>
              <a:rect b="b" l="l" r="r" t="t"/>
              <a:pathLst>
                <a:path extrusionOk="0" h="686" w="1807">
                  <a:moveTo>
                    <a:pt x="612" y="0"/>
                  </a:moveTo>
                  <a:cubicBezTo>
                    <a:pt x="395" y="0"/>
                    <a:pt x="208" y="135"/>
                    <a:pt x="125" y="342"/>
                  </a:cubicBezTo>
                  <a:cubicBezTo>
                    <a:pt x="73" y="457"/>
                    <a:pt x="42" y="571"/>
                    <a:pt x="0" y="685"/>
                  </a:cubicBezTo>
                  <a:cubicBezTo>
                    <a:pt x="115" y="628"/>
                    <a:pt x="250" y="610"/>
                    <a:pt x="386" y="610"/>
                  </a:cubicBezTo>
                  <a:cubicBezTo>
                    <a:pt x="522" y="610"/>
                    <a:pt x="659" y="628"/>
                    <a:pt x="779" y="644"/>
                  </a:cubicBezTo>
                  <a:cubicBezTo>
                    <a:pt x="976" y="665"/>
                    <a:pt x="1173" y="665"/>
                    <a:pt x="1371" y="665"/>
                  </a:cubicBezTo>
                  <a:cubicBezTo>
                    <a:pt x="1495" y="665"/>
                    <a:pt x="1641" y="654"/>
                    <a:pt x="1754" y="602"/>
                  </a:cubicBezTo>
                  <a:cubicBezTo>
                    <a:pt x="1775" y="592"/>
                    <a:pt x="1786" y="582"/>
                    <a:pt x="1807" y="571"/>
                  </a:cubicBezTo>
                  <a:cubicBezTo>
                    <a:pt x="1775" y="488"/>
                    <a:pt x="1754" y="416"/>
                    <a:pt x="1724" y="342"/>
                  </a:cubicBezTo>
                  <a:cubicBezTo>
                    <a:pt x="1641" y="135"/>
                    <a:pt x="1443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6"/>
            <p:cNvSpPr/>
            <p:nvPr/>
          </p:nvSpPr>
          <p:spPr>
            <a:xfrm>
              <a:off x="6696523" y="2693401"/>
              <a:ext cx="42628" cy="14786"/>
            </a:xfrm>
            <a:custGeom>
              <a:rect b="b" l="l" r="r" t="t"/>
              <a:pathLst>
                <a:path extrusionOk="0" h="436" w="1257">
                  <a:moveTo>
                    <a:pt x="621" y="0"/>
                  </a:moveTo>
                  <a:cubicBezTo>
                    <a:pt x="435" y="0"/>
                    <a:pt x="222" y="44"/>
                    <a:pt x="0" y="176"/>
                  </a:cubicBezTo>
                  <a:lnTo>
                    <a:pt x="53" y="435"/>
                  </a:lnTo>
                  <a:cubicBezTo>
                    <a:pt x="53" y="435"/>
                    <a:pt x="302" y="228"/>
                    <a:pt x="634" y="228"/>
                  </a:cubicBezTo>
                  <a:cubicBezTo>
                    <a:pt x="955" y="228"/>
                    <a:pt x="1225" y="425"/>
                    <a:pt x="1225" y="425"/>
                  </a:cubicBezTo>
                  <a:lnTo>
                    <a:pt x="1257" y="176"/>
                  </a:lnTo>
                  <a:cubicBezTo>
                    <a:pt x="1257" y="176"/>
                    <a:pt x="994" y="0"/>
                    <a:pt x="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6"/>
            <p:cNvSpPr/>
            <p:nvPr/>
          </p:nvSpPr>
          <p:spPr>
            <a:xfrm>
              <a:off x="6686315" y="2682821"/>
              <a:ext cx="67282" cy="3866"/>
            </a:xfrm>
            <a:custGeom>
              <a:rect b="b" l="l" r="r" t="t"/>
              <a:pathLst>
                <a:path extrusionOk="0" h="114" w="1984">
                  <a:moveTo>
                    <a:pt x="1" y="0"/>
                  </a:moveTo>
                  <a:lnTo>
                    <a:pt x="1" y="114"/>
                  </a:lnTo>
                  <a:lnTo>
                    <a:pt x="1983" y="114"/>
                  </a:lnTo>
                  <a:lnTo>
                    <a:pt x="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6"/>
            <p:cNvSpPr/>
            <p:nvPr/>
          </p:nvSpPr>
          <p:spPr>
            <a:xfrm>
              <a:off x="6635278" y="2655963"/>
              <a:ext cx="71555" cy="18754"/>
            </a:xfrm>
            <a:custGeom>
              <a:rect b="b" l="l" r="r" t="t"/>
              <a:pathLst>
                <a:path extrusionOk="0" h="553" w="2110">
                  <a:moveTo>
                    <a:pt x="1214" y="1"/>
                  </a:moveTo>
                  <a:cubicBezTo>
                    <a:pt x="696" y="1"/>
                    <a:pt x="239" y="232"/>
                    <a:pt x="0" y="553"/>
                  </a:cubicBezTo>
                  <a:cubicBezTo>
                    <a:pt x="0" y="553"/>
                    <a:pt x="318" y="278"/>
                    <a:pt x="792" y="278"/>
                  </a:cubicBezTo>
                  <a:cubicBezTo>
                    <a:pt x="886" y="278"/>
                    <a:pt x="986" y="289"/>
                    <a:pt x="1091" y="315"/>
                  </a:cubicBezTo>
                  <a:cubicBezTo>
                    <a:pt x="1329" y="366"/>
                    <a:pt x="1516" y="449"/>
                    <a:pt x="1723" y="522"/>
                  </a:cubicBezTo>
                  <a:cubicBezTo>
                    <a:pt x="1748" y="531"/>
                    <a:pt x="1772" y="535"/>
                    <a:pt x="1796" y="535"/>
                  </a:cubicBezTo>
                  <a:cubicBezTo>
                    <a:pt x="1974" y="535"/>
                    <a:pt x="2109" y="316"/>
                    <a:pt x="1889" y="169"/>
                  </a:cubicBezTo>
                  <a:cubicBezTo>
                    <a:pt x="1786" y="96"/>
                    <a:pt x="1682" y="45"/>
                    <a:pt x="1423" y="13"/>
                  </a:cubicBezTo>
                  <a:cubicBezTo>
                    <a:pt x="1352" y="5"/>
                    <a:pt x="1283" y="1"/>
                    <a:pt x="1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6"/>
            <p:cNvSpPr/>
            <p:nvPr/>
          </p:nvSpPr>
          <p:spPr>
            <a:xfrm>
              <a:off x="6737658" y="2655963"/>
              <a:ext cx="71555" cy="18754"/>
            </a:xfrm>
            <a:custGeom>
              <a:rect b="b" l="l" r="r" t="t"/>
              <a:pathLst>
                <a:path extrusionOk="0" h="553" w="2110">
                  <a:moveTo>
                    <a:pt x="896" y="1"/>
                  </a:moveTo>
                  <a:cubicBezTo>
                    <a:pt x="827" y="1"/>
                    <a:pt x="758" y="5"/>
                    <a:pt x="688" y="13"/>
                  </a:cubicBezTo>
                  <a:cubicBezTo>
                    <a:pt x="428" y="45"/>
                    <a:pt x="324" y="96"/>
                    <a:pt x="220" y="169"/>
                  </a:cubicBezTo>
                  <a:cubicBezTo>
                    <a:pt x="0" y="316"/>
                    <a:pt x="136" y="535"/>
                    <a:pt x="313" y="535"/>
                  </a:cubicBezTo>
                  <a:cubicBezTo>
                    <a:pt x="337" y="535"/>
                    <a:pt x="362" y="531"/>
                    <a:pt x="386" y="522"/>
                  </a:cubicBezTo>
                  <a:cubicBezTo>
                    <a:pt x="594" y="449"/>
                    <a:pt x="781" y="366"/>
                    <a:pt x="1020" y="315"/>
                  </a:cubicBezTo>
                  <a:cubicBezTo>
                    <a:pt x="1124" y="289"/>
                    <a:pt x="1224" y="278"/>
                    <a:pt x="1318" y="278"/>
                  </a:cubicBezTo>
                  <a:cubicBezTo>
                    <a:pt x="1791" y="278"/>
                    <a:pt x="2109" y="553"/>
                    <a:pt x="2109" y="553"/>
                  </a:cubicBezTo>
                  <a:cubicBezTo>
                    <a:pt x="1871" y="232"/>
                    <a:pt x="1414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6"/>
            <p:cNvSpPr/>
            <p:nvPr/>
          </p:nvSpPr>
          <p:spPr>
            <a:xfrm>
              <a:off x="6689130" y="2747796"/>
              <a:ext cx="60229" cy="15735"/>
            </a:xfrm>
            <a:custGeom>
              <a:rect b="b" l="l" r="r" t="t"/>
              <a:pathLst>
                <a:path extrusionOk="0" h="464" w="1776">
                  <a:moveTo>
                    <a:pt x="519" y="1"/>
                  </a:moveTo>
                  <a:cubicBezTo>
                    <a:pt x="503" y="1"/>
                    <a:pt x="486" y="2"/>
                    <a:pt x="468" y="4"/>
                  </a:cubicBezTo>
                  <a:cubicBezTo>
                    <a:pt x="229" y="25"/>
                    <a:pt x="1" y="306"/>
                    <a:pt x="105" y="389"/>
                  </a:cubicBezTo>
                  <a:cubicBezTo>
                    <a:pt x="153" y="422"/>
                    <a:pt x="255" y="431"/>
                    <a:pt x="351" y="431"/>
                  </a:cubicBezTo>
                  <a:cubicBezTo>
                    <a:pt x="460" y="431"/>
                    <a:pt x="561" y="419"/>
                    <a:pt x="561" y="419"/>
                  </a:cubicBezTo>
                  <a:cubicBezTo>
                    <a:pt x="581" y="417"/>
                    <a:pt x="598" y="415"/>
                    <a:pt x="615" y="415"/>
                  </a:cubicBezTo>
                  <a:cubicBezTo>
                    <a:pt x="661" y="415"/>
                    <a:pt x="700" y="425"/>
                    <a:pt x="737" y="440"/>
                  </a:cubicBezTo>
                  <a:cubicBezTo>
                    <a:pt x="784" y="456"/>
                    <a:pt x="834" y="464"/>
                    <a:pt x="884" y="464"/>
                  </a:cubicBezTo>
                  <a:cubicBezTo>
                    <a:pt x="935" y="464"/>
                    <a:pt x="987" y="456"/>
                    <a:pt x="1039" y="440"/>
                  </a:cubicBezTo>
                  <a:cubicBezTo>
                    <a:pt x="1069" y="425"/>
                    <a:pt x="1111" y="415"/>
                    <a:pt x="1160" y="415"/>
                  </a:cubicBezTo>
                  <a:cubicBezTo>
                    <a:pt x="1177" y="415"/>
                    <a:pt x="1196" y="417"/>
                    <a:pt x="1215" y="419"/>
                  </a:cubicBezTo>
                  <a:cubicBezTo>
                    <a:pt x="1215" y="419"/>
                    <a:pt x="1316" y="431"/>
                    <a:pt x="1426" y="431"/>
                  </a:cubicBezTo>
                  <a:cubicBezTo>
                    <a:pt x="1521" y="431"/>
                    <a:pt x="1623" y="422"/>
                    <a:pt x="1672" y="389"/>
                  </a:cubicBezTo>
                  <a:cubicBezTo>
                    <a:pt x="1776" y="306"/>
                    <a:pt x="1537" y="25"/>
                    <a:pt x="1298" y="4"/>
                  </a:cubicBezTo>
                  <a:cubicBezTo>
                    <a:pt x="1280" y="2"/>
                    <a:pt x="1263" y="1"/>
                    <a:pt x="1247" y="1"/>
                  </a:cubicBezTo>
                  <a:cubicBezTo>
                    <a:pt x="1053" y="1"/>
                    <a:pt x="1008" y="160"/>
                    <a:pt x="883" y="160"/>
                  </a:cubicBezTo>
                  <a:cubicBezTo>
                    <a:pt x="758" y="160"/>
                    <a:pt x="714" y="1"/>
                    <a:pt x="519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6"/>
            <p:cNvSpPr/>
            <p:nvPr/>
          </p:nvSpPr>
          <p:spPr>
            <a:xfrm>
              <a:off x="6700049" y="2752510"/>
              <a:ext cx="10581" cy="7088"/>
            </a:xfrm>
            <a:custGeom>
              <a:rect b="b" l="l" r="r" t="t"/>
              <a:pathLst>
                <a:path extrusionOk="0" h="209" w="312">
                  <a:moveTo>
                    <a:pt x="210" y="0"/>
                  </a:moveTo>
                  <a:cubicBezTo>
                    <a:pt x="90" y="0"/>
                    <a:pt x="0" y="208"/>
                    <a:pt x="0" y="208"/>
                  </a:cubicBezTo>
                  <a:cubicBezTo>
                    <a:pt x="46" y="172"/>
                    <a:pt x="75" y="144"/>
                    <a:pt x="109" y="144"/>
                  </a:cubicBezTo>
                  <a:cubicBezTo>
                    <a:pt x="114" y="144"/>
                    <a:pt x="119" y="144"/>
                    <a:pt x="125" y="146"/>
                  </a:cubicBezTo>
                  <a:cubicBezTo>
                    <a:pt x="125" y="146"/>
                    <a:pt x="118" y="185"/>
                    <a:pt x="163" y="185"/>
                  </a:cubicBezTo>
                  <a:cubicBezTo>
                    <a:pt x="174" y="185"/>
                    <a:pt x="189" y="183"/>
                    <a:pt x="208" y="176"/>
                  </a:cubicBezTo>
                  <a:cubicBezTo>
                    <a:pt x="249" y="167"/>
                    <a:pt x="281" y="135"/>
                    <a:pt x="302" y="93"/>
                  </a:cubicBezTo>
                  <a:cubicBezTo>
                    <a:pt x="312" y="63"/>
                    <a:pt x="281" y="10"/>
                    <a:pt x="219" y="0"/>
                  </a:cubicBezTo>
                  <a:cubicBezTo>
                    <a:pt x="216" y="0"/>
                    <a:pt x="21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6"/>
            <p:cNvSpPr/>
            <p:nvPr/>
          </p:nvSpPr>
          <p:spPr>
            <a:xfrm>
              <a:off x="6726094" y="2752510"/>
              <a:ext cx="10581" cy="7088"/>
            </a:xfrm>
            <a:custGeom>
              <a:rect b="b" l="l" r="r" t="t"/>
              <a:pathLst>
                <a:path extrusionOk="0" h="209" w="312">
                  <a:moveTo>
                    <a:pt x="104" y="0"/>
                  </a:moveTo>
                  <a:cubicBezTo>
                    <a:pt x="101" y="0"/>
                    <a:pt x="97" y="0"/>
                    <a:pt x="94" y="0"/>
                  </a:cubicBezTo>
                  <a:cubicBezTo>
                    <a:pt x="32" y="10"/>
                    <a:pt x="0" y="63"/>
                    <a:pt x="21" y="93"/>
                  </a:cubicBezTo>
                  <a:cubicBezTo>
                    <a:pt x="32" y="135"/>
                    <a:pt x="73" y="167"/>
                    <a:pt x="104" y="176"/>
                  </a:cubicBezTo>
                  <a:cubicBezTo>
                    <a:pt x="123" y="183"/>
                    <a:pt x="138" y="185"/>
                    <a:pt x="149" y="185"/>
                  </a:cubicBezTo>
                  <a:cubicBezTo>
                    <a:pt x="194" y="185"/>
                    <a:pt x="187" y="146"/>
                    <a:pt x="187" y="146"/>
                  </a:cubicBezTo>
                  <a:cubicBezTo>
                    <a:pt x="194" y="144"/>
                    <a:pt x="201" y="144"/>
                    <a:pt x="207" y="144"/>
                  </a:cubicBezTo>
                  <a:cubicBezTo>
                    <a:pt x="246" y="144"/>
                    <a:pt x="267" y="172"/>
                    <a:pt x="312" y="208"/>
                  </a:cubicBezTo>
                  <a:cubicBezTo>
                    <a:pt x="312" y="208"/>
                    <a:pt x="233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6"/>
            <p:cNvSpPr/>
            <p:nvPr/>
          </p:nvSpPr>
          <p:spPr>
            <a:xfrm>
              <a:off x="6682110" y="2789474"/>
              <a:ext cx="76066" cy="24315"/>
            </a:xfrm>
            <a:custGeom>
              <a:rect b="b" l="l" r="r" t="t"/>
              <a:pathLst>
                <a:path extrusionOk="0" h="717" w="2243">
                  <a:moveTo>
                    <a:pt x="1121" y="0"/>
                  </a:moveTo>
                  <a:cubicBezTo>
                    <a:pt x="1121" y="0"/>
                    <a:pt x="187" y="32"/>
                    <a:pt x="0" y="156"/>
                  </a:cubicBezTo>
                  <a:cubicBezTo>
                    <a:pt x="0" y="156"/>
                    <a:pt x="229" y="468"/>
                    <a:pt x="498" y="592"/>
                  </a:cubicBezTo>
                  <a:cubicBezTo>
                    <a:pt x="724" y="709"/>
                    <a:pt x="1029" y="717"/>
                    <a:pt x="1104" y="717"/>
                  </a:cubicBezTo>
                  <a:cubicBezTo>
                    <a:pt x="1115" y="717"/>
                    <a:pt x="1121" y="717"/>
                    <a:pt x="1121" y="717"/>
                  </a:cubicBezTo>
                  <a:cubicBezTo>
                    <a:pt x="1121" y="717"/>
                    <a:pt x="1127" y="717"/>
                    <a:pt x="1138" y="717"/>
                  </a:cubicBezTo>
                  <a:cubicBezTo>
                    <a:pt x="1211" y="717"/>
                    <a:pt x="1509" y="709"/>
                    <a:pt x="1744" y="592"/>
                  </a:cubicBezTo>
                  <a:cubicBezTo>
                    <a:pt x="2014" y="468"/>
                    <a:pt x="2242" y="156"/>
                    <a:pt x="2242" y="156"/>
                  </a:cubicBezTo>
                  <a:cubicBezTo>
                    <a:pt x="2056" y="32"/>
                    <a:pt x="1121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6"/>
            <p:cNvSpPr/>
            <p:nvPr/>
          </p:nvSpPr>
          <p:spPr>
            <a:xfrm>
              <a:off x="6682110" y="2780046"/>
              <a:ext cx="76066" cy="17906"/>
            </a:xfrm>
            <a:custGeom>
              <a:rect b="b" l="l" r="r" t="t"/>
              <a:pathLst>
                <a:path extrusionOk="0" h="528" w="2243">
                  <a:moveTo>
                    <a:pt x="669" y="0"/>
                  </a:moveTo>
                  <a:cubicBezTo>
                    <a:pt x="636" y="0"/>
                    <a:pt x="603" y="3"/>
                    <a:pt x="571" y="8"/>
                  </a:cubicBezTo>
                  <a:cubicBezTo>
                    <a:pt x="332" y="50"/>
                    <a:pt x="0" y="434"/>
                    <a:pt x="0" y="434"/>
                  </a:cubicBezTo>
                  <a:cubicBezTo>
                    <a:pt x="0" y="434"/>
                    <a:pt x="282" y="407"/>
                    <a:pt x="530" y="407"/>
                  </a:cubicBezTo>
                  <a:cubicBezTo>
                    <a:pt x="628" y="407"/>
                    <a:pt x="721" y="412"/>
                    <a:pt x="789" y="423"/>
                  </a:cubicBezTo>
                  <a:cubicBezTo>
                    <a:pt x="841" y="423"/>
                    <a:pt x="955" y="527"/>
                    <a:pt x="1121" y="527"/>
                  </a:cubicBezTo>
                  <a:cubicBezTo>
                    <a:pt x="1287" y="527"/>
                    <a:pt x="1297" y="476"/>
                    <a:pt x="1463" y="423"/>
                  </a:cubicBezTo>
                  <a:cubicBezTo>
                    <a:pt x="1516" y="405"/>
                    <a:pt x="1607" y="398"/>
                    <a:pt x="1709" y="398"/>
                  </a:cubicBezTo>
                  <a:cubicBezTo>
                    <a:pt x="1946" y="398"/>
                    <a:pt x="2242" y="434"/>
                    <a:pt x="2242" y="434"/>
                  </a:cubicBezTo>
                  <a:cubicBezTo>
                    <a:pt x="2242" y="434"/>
                    <a:pt x="1899" y="50"/>
                    <a:pt x="1661" y="8"/>
                  </a:cubicBezTo>
                  <a:cubicBezTo>
                    <a:pt x="1629" y="3"/>
                    <a:pt x="1596" y="0"/>
                    <a:pt x="1563" y="0"/>
                  </a:cubicBezTo>
                  <a:cubicBezTo>
                    <a:pt x="1347" y="0"/>
                    <a:pt x="1121" y="102"/>
                    <a:pt x="1121" y="102"/>
                  </a:cubicBezTo>
                  <a:cubicBezTo>
                    <a:pt x="1121" y="102"/>
                    <a:pt x="887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6"/>
            <p:cNvSpPr/>
            <p:nvPr/>
          </p:nvSpPr>
          <p:spPr>
            <a:xfrm>
              <a:off x="6408204" y="2854245"/>
              <a:ext cx="252445" cy="351367"/>
            </a:xfrm>
            <a:custGeom>
              <a:rect b="b" l="l" r="r" t="t"/>
              <a:pathLst>
                <a:path extrusionOk="0" h="10361" w="7444">
                  <a:moveTo>
                    <a:pt x="7413" y="0"/>
                  </a:moveTo>
                  <a:cubicBezTo>
                    <a:pt x="7413" y="0"/>
                    <a:pt x="6914" y="883"/>
                    <a:pt x="5098" y="1755"/>
                  </a:cubicBezTo>
                  <a:cubicBezTo>
                    <a:pt x="3270" y="2627"/>
                    <a:pt x="873" y="3218"/>
                    <a:pt x="645" y="3644"/>
                  </a:cubicBezTo>
                  <a:cubicBezTo>
                    <a:pt x="426" y="4069"/>
                    <a:pt x="1" y="8046"/>
                    <a:pt x="1" y="8046"/>
                  </a:cubicBezTo>
                  <a:lnTo>
                    <a:pt x="1" y="10360"/>
                  </a:lnTo>
                  <a:lnTo>
                    <a:pt x="4299" y="10360"/>
                  </a:lnTo>
                  <a:cubicBezTo>
                    <a:pt x="4299" y="10360"/>
                    <a:pt x="5886" y="5700"/>
                    <a:pt x="6447" y="4651"/>
                  </a:cubicBezTo>
                  <a:cubicBezTo>
                    <a:pt x="7008" y="3603"/>
                    <a:pt x="7444" y="571"/>
                    <a:pt x="74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6"/>
            <p:cNvSpPr/>
            <p:nvPr/>
          </p:nvSpPr>
          <p:spPr>
            <a:xfrm>
              <a:off x="6473824" y="2906232"/>
              <a:ext cx="112047" cy="299820"/>
            </a:xfrm>
            <a:custGeom>
              <a:rect b="b" l="l" r="r" t="t"/>
              <a:pathLst>
                <a:path extrusionOk="0" h="8841" w="3304">
                  <a:moveTo>
                    <a:pt x="3271" y="1"/>
                  </a:moveTo>
                  <a:cubicBezTo>
                    <a:pt x="3261" y="1"/>
                    <a:pt x="3250" y="8"/>
                    <a:pt x="3246" y="24"/>
                  </a:cubicBezTo>
                  <a:cubicBezTo>
                    <a:pt x="2841" y="1156"/>
                    <a:pt x="2415" y="2287"/>
                    <a:pt x="2000" y="3419"/>
                  </a:cubicBezTo>
                  <a:cubicBezTo>
                    <a:pt x="1564" y="4582"/>
                    <a:pt x="1128" y="5754"/>
                    <a:pt x="692" y="6917"/>
                  </a:cubicBezTo>
                  <a:cubicBezTo>
                    <a:pt x="463" y="7551"/>
                    <a:pt x="235" y="8174"/>
                    <a:pt x="7" y="8806"/>
                  </a:cubicBezTo>
                  <a:cubicBezTo>
                    <a:pt x="1" y="8825"/>
                    <a:pt x="21" y="8840"/>
                    <a:pt x="40" y="8840"/>
                  </a:cubicBezTo>
                  <a:cubicBezTo>
                    <a:pt x="53" y="8840"/>
                    <a:pt x="65" y="8834"/>
                    <a:pt x="69" y="8817"/>
                  </a:cubicBezTo>
                  <a:cubicBezTo>
                    <a:pt x="474" y="7685"/>
                    <a:pt x="890" y="6554"/>
                    <a:pt x="1315" y="5422"/>
                  </a:cubicBezTo>
                  <a:cubicBezTo>
                    <a:pt x="1751" y="4260"/>
                    <a:pt x="2187" y="3097"/>
                    <a:pt x="2613" y="1924"/>
                  </a:cubicBezTo>
                  <a:cubicBezTo>
                    <a:pt x="2841" y="1301"/>
                    <a:pt x="3069" y="668"/>
                    <a:pt x="3298" y="35"/>
                  </a:cubicBezTo>
                  <a:cubicBezTo>
                    <a:pt x="3304" y="16"/>
                    <a:pt x="3288" y="1"/>
                    <a:pt x="3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6"/>
            <p:cNvSpPr/>
            <p:nvPr/>
          </p:nvSpPr>
          <p:spPr>
            <a:xfrm>
              <a:off x="6773977" y="2891548"/>
              <a:ext cx="226739" cy="314064"/>
            </a:xfrm>
            <a:custGeom>
              <a:rect b="b" l="l" r="r" t="t"/>
              <a:pathLst>
                <a:path extrusionOk="0" h="9261" w="6686">
                  <a:moveTo>
                    <a:pt x="0" y="0"/>
                  </a:moveTo>
                  <a:cubicBezTo>
                    <a:pt x="0" y="1"/>
                    <a:pt x="208" y="1703"/>
                    <a:pt x="540" y="2170"/>
                  </a:cubicBezTo>
                  <a:cubicBezTo>
                    <a:pt x="872" y="2637"/>
                    <a:pt x="1236" y="5451"/>
                    <a:pt x="1236" y="5451"/>
                  </a:cubicBezTo>
                  <a:lnTo>
                    <a:pt x="1672" y="9260"/>
                  </a:lnTo>
                  <a:lnTo>
                    <a:pt x="6685" y="9260"/>
                  </a:lnTo>
                  <a:lnTo>
                    <a:pt x="6685" y="5700"/>
                  </a:lnTo>
                  <a:cubicBezTo>
                    <a:pt x="6685" y="5700"/>
                    <a:pt x="6260" y="4205"/>
                    <a:pt x="6166" y="3343"/>
                  </a:cubicBezTo>
                  <a:cubicBezTo>
                    <a:pt x="6063" y="2482"/>
                    <a:pt x="5834" y="2461"/>
                    <a:pt x="5253" y="2388"/>
                  </a:cubicBezTo>
                  <a:cubicBezTo>
                    <a:pt x="4662" y="2305"/>
                    <a:pt x="1672" y="1267"/>
                    <a:pt x="904" y="748"/>
                  </a:cubicBezTo>
                  <a:cubicBezTo>
                    <a:pt x="146" y="22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6"/>
            <p:cNvSpPr/>
            <p:nvPr/>
          </p:nvSpPr>
          <p:spPr>
            <a:xfrm>
              <a:off x="6848380" y="2937228"/>
              <a:ext cx="50801" cy="267943"/>
            </a:xfrm>
            <a:custGeom>
              <a:rect b="b" l="l" r="r" t="t"/>
              <a:pathLst>
                <a:path extrusionOk="0" h="7901" w="1498">
                  <a:moveTo>
                    <a:pt x="40" y="0"/>
                  </a:moveTo>
                  <a:cubicBezTo>
                    <a:pt x="21" y="0"/>
                    <a:pt x="1" y="16"/>
                    <a:pt x="7" y="35"/>
                  </a:cubicBezTo>
                  <a:cubicBezTo>
                    <a:pt x="391" y="2079"/>
                    <a:pt x="754" y="4125"/>
                    <a:pt x="1128" y="6169"/>
                  </a:cubicBezTo>
                  <a:lnTo>
                    <a:pt x="1439" y="7882"/>
                  </a:lnTo>
                  <a:cubicBezTo>
                    <a:pt x="1444" y="7895"/>
                    <a:pt x="1454" y="7900"/>
                    <a:pt x="1465" y="7900"/>
                  </a:cubicBezTo>
                  <a:cubicBezTo>
                    <a:pt x="1481" y="7900"/>
                    <a:pt x="1498" y="7887"/>
                    <a:pt x="1492" y="7862"/>
                  </a:cubicBezTo>
                  <a:cubicBezTo>
                    <a:pt x="1118" y="5827"/>
                    <a:pt x="754" y="3782"/>
                    <a:pt x="381" y="1737"/>
                  </a:cubicBezTo>
                  <a:lnTo>
                    <a:pt x="69" y="24"/>
                  </a:lnTo>
                  <a:cubicBezTo>
                    <a:pt x="65" y="7"/>
                    <a:pt x="5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6"/>
            <p:cNvSpPr/>
            <p:nvPr/>
          </p:nvSpPr>
          <p:spPr>
            <a:xfrm>
              <a:off x="6452968" y="2563112"/>
              <a:ext cx="283712" cy="454868"/>
            </a:xfrm>
            <a:custGeom>
              <a:rect b="b" l="l" r="r" t="t"/>
              <a:pathLst>
                <a:path extrusionOk="0" h="13413" w="8366">
                  <a:moveTo>
                    <a:pt x="7490" y="1"/>
                  </a:moveTo>
                  <a:cubicBezTo>
                    <a:pt x="4082" y="1"/>
                    <a:pt x="0" y="11074"/>
                    <a:pt x="965" y="11160"/>
                  </a:cubicBezTo>
                  <a:cubicBezTo>
                    <a:pt x="1016" y="11164"/>
                    <a:pt x="1068" y="11166"/>
                    <a:pt x="1122" y="11166"/>
                  </a:cubicBezTo>
                  <a:cubicBezTo>
                    <a:pt x="2162" y="11166"/>
                    <a:pt x="3581" y="10433"/>
                    <a:pt x="3581" y="10433"/>
                  </a:cubicBezTo>
                  <a:cubicBezTo>
                    <a:pt x="3709" y="10400"/>
                    <a:pt x="3823" y="10384"/>
                    <a:pt x="3925" y="10384"/>
                  </a:cubicBezTo>
                  <a:cubicBezTo>
                    <a:pt x="5345" y="10384"/>
                    <a:pt x="4297" y="13413"/>
                    <a:pt x="4297" y="13413"/>
                  </a:cubicBezTo>
                  <a:cubicBezTo>
                    <a:pt x="5948" y="12945"/>
                    <a:pt x="6560" y="11118"/>
                    <a:pt x="6342" y="9156"/>
                  </a:cubicBezTo>
                  <a:cubicBezTo>
                    <a:pt x="6124" y="7205"/>
                    <a:pt x="5117" y="5772"/>
                    <a:pt x="5127" y="4527"/>
                  </a:cubicBezTo>
                  <a:cubicBezTo>
                    <a:pt x="5138" y="3281"/>
                    <a:pt x="5532" y="2430"/>
                    <a:pt x="6269" y="1516"/>
                  </a:cubicBezTo>
                  <a:cubicBezTo>
                    <a:pt x="7016" y="592"/>
                    <a:pt x="8366" y="270"/>
                    <a:pt x="8366" y="270"/>
                  </a:cubicBezTo>
                  <a:cubicBezTo>
                    <a:pt x="8082" y="86"/>
                    <a:pt x="7788" y="1"/>
                    <a:pt x="7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6"/>
            <p:cNvSpPr/>
            <p:nvPr/>
          </p:nvSpPr>
          <p:spPr>
            <a:xfrm>
              <a:off x="6728196" y="2570844"/>
              <a:ext cx="122899" cy="170783"/>
            </a:xfrm>
            <a:custGeom>
              <a:rect b="b" l="l" r="r" t="t"/>
              <a:pathLst>
                <a:path extrusionOk="0" h="5036" w="3624">
                  <a:moveTo>
                    <a:pt x="178" y="1"/>
                  </a:moveTo>
                  <a:cubicBezTo>
                    <a:pt x="178" y="1"/>
                    <a:pt x="1" y="790"/>
                    <a:pt x="1942" y="1579"/>
                  </a:cubicBezTo>
                  <a:cubicBezTo>
                    <a:pt x="2824" y="1932"/>
                    <a:pt x="2741" y="2617"/>
                    <a:pt x="2565" y="3250"/>
                  </a:cubicBezTo>
                  <a:cubicBezTo>
                    <a:pt x="2337" y="4039"/>
                    <a:pt x="2627" y="5035"/>
                    <a:pt x="2627" y="5035"/>
                  </a:cubicBezTo>
                  <a:cubicBezTo>
                    <a:pt x="2627" y="5035"/>
                    <a:pt x="2710" y="4059"/>
                    <a:pt x="3167" y="3748"/>
                  </a:cubicBezTo>
                  <a:cubicBezTo>
                    <a:pt x="3624" y="3427"/>
                    <a:pt x="3115" y="1662"/>
                    <a:pt x="2596" y="1132"/>
                  </a:cubicBezTo>
                  <a:cubicBezTo>
                    <a:pt x="2077" y="603"/>
                    <a:pt x="178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6"/>
            <p:cNvSpPr/>
            <p:nvPr/>
          </p:nvSpPr>
          <p:spPr>
            <a:xfrm>
              <a:off x="6408204" y="2367373"/>
              <a:ext cx="220431" cy="118660"/>
            </a:xfrm>
            <a:custGeom>
              <a:rect b="b" l="l" r="r" t="t"/>
              <a:pathLst>
                <a:path extrusionOk="0" h="3499" w="6500">
                  <a:moveTo>
                    <a:pt x="1" y="1"/>
                  </a:moveTo>
                  <a:lnTo>
                    <a:pt x="1" y="3499"/>
                  </a:lnTo>
                  <a:cubicBezTo>
                    <a:pt x="1" y="3499"/>
                    <a:pt x="2" y="3499"/>
                    <a:pt x="5" y="3499"/>
                  </a:cubicBezTo>
                  <a:cubicBezTo>
                    <a:pt x="162" y="3499"/>
                    <a:pt x="4643" y="3468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3" name="Google Shape;583;p56"/>
          <p:cNvSpPr/>
          <p:nvPr/>
        </p:nvSpPr>
        <p:spPr>
          <a:xfrm>
            <a:off x="824525" y="3441200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Idea</a:t>
            </a:r>
            <a:endParaRPr/>
          </a:p>
        </p:txBody>
      </p:sp>
      <p:sp>
        <p:nvSpPr>
          <p:cNvPr id="589" name="Google Shape;589;p57"/>
          <p:cNvSpPr txBox="1"/>
          <p:nvPr>
            <p:ph idx="5" type="subTitle"/>
          </p:nvPr>
        </p:nvSpPr>
        <p:spPr>
          <a:xfrm>
            <a:off x="2111325" y="1926875"/>
            <a:ext cx="26010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We welcome all levels of creativity, whether you're an artist or just starting to explore your creative side.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90" name="Google Shape;590;p57"/>
          <p:cNvSpPr txBox="1"/>
          <p:nvPr>
            <p:ph idx="6" type="subTitle"/>
          </p:nvPr>
        </p:nvSpPr>
        <p:spPr>
          <a:xfrm>
            <a:off x="2078025" y="1376075"/>
            <a:ext cx="2347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Courier Prime"/>
                <a:ea typeface="Courier Prime"/>
                <a:cs typeface="Courier Prime"/>
                <a:sym typeface="Courier Prime"/>
              </a:rPr>
              <a:t>Creativity for everyone</a:t>
            </a:r>
            <a:endParaRPr sz="2100"/>
          </a:p>
        </p:txBody>
      </p:sp>
      <p:sp>
        <p:nvSpPr>
          <p:cNvPr id="591" name="Google Shape;591;p57"/>
          <p:cNvSpPr txBox="1"/>
          <p:nvPr>
            <p:ph idx="1" type="subTitle"/>
          </p:nvPr>
        </p:nvSpPr>
        <p:spPr>
          <a:xfrm>
            <a:off x="5731175" y="1801375"/>
            <a:ext cx="30375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You will develop their design skills, from basic concepts to advanced techniques, through workshops, projects, and collaborations.</a:t>
            </a:r>
            <a:endParaRPr sz="1200"/>
          </a:p>
        </p:txBody>
      </p:sp>
      <p:sp>
        <p:nvSpPr>
          <p:cNvPr id="592" name="Google Shape;592;p57"/>
          <p:cNvSpPr txBox="1"/>
          <p:nvPr>
            <p:ph idx="2" type="subTitle"/>
          </p:nvPr>
        </p:nvSpPr>
        <p:spPr>
          <a:xfrm>
            <a:off x="5681950" y="1452275"/>
            <a:ext cx="26658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Courier Prime"/>
                <a:ea typeface="Courier Prime"/>
                <a:cs typeface="Courier Prime"/>
                <a:sym typeface="Courier Prime"/>
              </a:rPr>
              <a:t>Skill development</a:t>
            </a:r>
            <a:endParaRPr sz="1600">
              <a:solidFill>
                <a:schemeClr val="accent1"/>
              </a:solidFill>
              <a:latin typeface="Courier Prime"/>
              <a:ea typeface="Courier Prime"/>
              <a:cs typeface="Courier Prime"/>
              <a:sym typeface="Courier Prime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7"/>
          <p:cNvSpPr txBox="1"/>
          <p:nvPr>
            <p:ph idx="3" type="subTitle"/>
          </p:nvPr>
        </p:nvSpPr>
        <p:spPr>
          <a:xfrm>
            <a:off x="5758150" y="3419000"/>
            <a:ext cx="28206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Our club aims to facilitate personal growth and self-discovery through the transformative power of fashion and design.</a:t>
            </a:r>
            <a:endParaRPr sz="1200"/>
          </a:p>
        </p:txBody>
      </p:sp>
      <p:sp>
        <p:nvSpPr>
          <p:cNvPr id="594" name="Google Shape;594;p57"/>
          <p:cNvSpPr txBox="1"/>
          <p:nvPr>
            <p:ph idx="4" type="subTitle"/>
          </p:nvPr>
        </p:nvSpPr>
        <p:spPr>
          <a:xfrm>
            <a:off x="5681950" y="3047468"/>
            <a:ext cx="22200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Courier Prime"/>
                <a:ea typeface="Courier Prime"/>
                <a:cs typeface="Courier Prime"/>
                <a:sym typeface="Courier Prime"/>
              </a:rPr>
              <a:t>Personal growth</a:t>
            </a:r>
            <a:endParaRPr/>
          </a:p>
        </p:txBody>
      </p:sp>
      <p:sp>
        <p:nvSpPr>
          <p:cNvPr id="595" name="Google Shape;595;p57"/>
          <p:cNvSpPr txBox="1"/>
          <p:nvPr>
            <p:ph idx="7" type="subTitle"/>
          </p:nvPr>
        </p:nvSpPr>
        <p:spPr>
          <a:xfrm>
            <a:off x="2111325" y="3574975"/>
            <a:ext cx="27570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Our club fosters a sense of community and encourages collaboration among members, creating a supportive environment for creativity to flourish.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596" name="Google Shape;596;p57"/>
          <p:cNvSpPr txBox="1"/>
          <p:nvPr>
            <p:ph idx="8" type="subTitle"/>
          </p:nvPr>
        </p:nvSpPr>
        <p:spPr>
          <a:xfrm>
            <a:off x="2078025" y="3047469"/>
            <a:ext cx="2347500" cy="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Courier Prime"/>
                <a:ea typeface="Courier Prime"/>
                <a:cs typeface="Courier Prime"/>
                <a:sym typeface="Courier Prime"/>
              </a:rPr>
              <a:t>Community &amp; collaboration</a:t>
            </a:r>
            <a:endParaRPr sz="1600">
              <a:solidFill>
                <a:schemeClr val="accent1"/>
              </a:solidFill>
              <a:latin typeface="Courier Prime"/>
              <a:ea typeface="Courier Prime"/>
              <a:cs typeface="Courier Prime"/>
              <a:sym typeface="Courier Prime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7"/>
          <p:cNvSpPr/>
          <p:nvPr/>
        </p:nvSpPr>
        <p:spPr>
          <a:xfrm>
            <a:off x="1165850" y="1542498"/>
            <a:ext cx="882300" cy="88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7"/>
          <p:cNvSpPr/>
          <p:nvPr/>
        </p:nvSpPr>
        <p:spPr>
          <a:xfrm>
            <a:off x="1165850" y="3098148"/>
            <a:ext cx="882300" cy="882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7"/>
          <p:cNvSpPr/>
          <p:nvPr/>
        </p:nvSpPr>
        <p:spPr>
          <a:xfrm>
            <a:off x="4780588" y="1542498"/>
            <a:ext cx="882300" cy="88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7"/>
          <p:cNvSpPr/>
          <p:nvPr/>
        </p:nvSpPr>
        <p:spPr>
          <a:xfrm>
            <a:off x="4780588" y="3098148"/>
            <a:ext cx="882300" cy="88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7"/>
          <p:cNvSpPr/>
          <p:nvPr/>
        </p:nvSpPr>
        <p:spPr>
          <a:xfrm>
            <a:off x="1493307" y="3357024"/>
            <a:ext cx="227386" cy="364548"/>
          </a:xfrm>
          <a:custGeom>
            <a:rect b="b" l="l" r="r" t="t"/>
            <a:pathLst>
              <a:path extrusionOk="0" h="7091" w="4423">
                <a:moveTo>
                  <a:pt x="2543" y="0"/>
                </a:moveTo>
                <a:cubicBezTo>
                  <a:pt x="2139" y="0"/>
                  <a:pt x="1775" y="343"/>
                  <a:pt x="1734" y="747"/>
                </a:cubicBezTo>
                <a:lnTo>
                  <a:pt x="1381" y="4983"/>
                </a:lnTo>
                <a:cubicBezTo>
                  <a:pt x="1371" y="5211"/>
                  <a:pt x="1163" y="5513"/>
                  <a:pt x="956" y="5616"/>
                </a:cubicBezTo>
                <a:lnTo>
                  <a:pt x="613" y="5783"/>
                </a:lnTo>
                <a:cubicBezTo>
                  <a:pt x="322" y="5928"/>
                  <a:pt x="1" y="6249"/>
                  <a:pt x="1" y="6551"/>
                </a:cubicBezTo>
                <a:cubicBezTo>
                  <a:pt x="1" y="6851"/>
                  <a:pt x="343" y="7091"/>
                  <a:pt x="769" y="7091"/>
                </a:cubicBezTo>
                <a:lnTo>
                  <a:pt x="2107" y="7091"/>
                </a:lnTo>
                <a:cubicBezTo>
                  <a:pt x="2513" y="7091"/>
                  <a:pt x="2896" y="6779"/>
                  <a:pt x="2979" y="6385"/>
                </a:cubicBezTo>
                <a:lnTo>
                  <a:pt x="3042" y="6083"/>
                </a:lnTo>
                <a:lnTo>
                  <a:pt x="3353" y="6945"/>
                </a:lnTo>
                <a:cubicBezTo>
                  <a:pt x="3382" y="7022"/>
                  <a:pt x="3464" y="7081"/>
                  <a:pt x="3550" y="7081"/>
                </a:cubicBezTo>
                <a:cubicBezTo>
                  <a:pt x="3557" y="7081"/>
                  <a:pt x="3564" y="7081"/>
                  <a:pt x="3572" y="7080"/>
                </a:cubicBezTo>
                <a:cubicBezTo>
                  <a:pt x="3665" y="7070"/>
                  <a:pt x="3748" y="6987"/>
                  <a:pt x="3758" y="6893"/>
                </a:cubicBezTo>
                <a:lnTo>
                  <a:pt x="3914" y="5460"/>
                </a:lnTo>
                <a:cubicBezTo>
                  <a:pt x="3955" y="5139"/>
                  <a:pt x="3883" y="4703"/>
                  <a:pt x="3696" y="4516"/>
                </a:cubicBezTo>
                <a:cubicBezTo>
                  <a:pt x="3644" y="4464"/>
                  <a:pt x="3602" y="4215"/>
                  <a:pt x="3665" y="3956"/>
                </a:cubicBezTo>
                <a:lnTo>
                  <a:pt x="4277" y="1692"/>
                </a:lnTo>
                <a:cubicBezTo>
                  <a:pt x="4360" y="1381"/>
                  <a:pt x="4423" y="924"/>
                  <a:pt x="4423" y="654"/>
                </a:cubicBezTo>
                <a:cubicBezTo>
                  <a:pt x="4423" y="301"/>
                  <a:pt x="4080" y="0"/>
                  <a:pt x="36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2" name="Google Shape;602;p57"/>
          <p:cNvGrpSpPr/>
          <p:nvPr/>
        </p:nvGrpSpPr>
        <p:grpSpPr>
          <a:xfrm>
            <a:off x="1424440" y="1801371"/>
            <a:ext cx="365121" cy="364555"/>
            <a:chOff x="4046553" y="1443100"/>
            <a:chExt cx="365121" cy="364555"/>
          </a:xfrm>
        </p:grpSpPr>
        <p:sp>
          <p:nvSpPr>
            <p:cNvPr id="603" name="Google Shape;603;p57"/>
            <p:cNvSpPr/>
            <p:nvPr/>
          </p:nvSpPr>
          <p:spPr>
            <a:xfrm>
              <a:off x="4046553" y="1678460"/>
              <a:ext cx="43287" cy="42722"/>
            </a:xfrm>
            <a:custGeom>
              <a:rect b="b" l="l" r="r" t="t"/>
              <a:pathLst>
                <a:path extrusionOk="0" h="831" w="842">
                  <a:moveTo>
                    <a:pt x="73" y="0"/>
                  </a:moveTo>
                  <a:cubicBezTo>
                    <a:pt x="11" y="270"/>
                    <a:pt x="1" y="550"/>
                    <a:pt x="43" y="831"/>
                  </a:cubicBezTo>
                  <a:cubicBezTo>
                    <a:pt x="333" y="716"/>
                    <a:pt x="592" y="571"/>
                    <a:pt x="841" y="395"/>
                  </a:cubicBezTo>
                  <a:cubicBezTo>
                    <a:pt x="603" y="239"/>
                    <a:pt x="343" y="104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7"/>
            <p:cNvSpPr/>
            <p:nvPr/>
          </p:nvSpPr>
          <p:spPr>
            <a:xfrm>
              <a:off x="4057247" y="1611214"/>
              <a:ext cx="83336" cy="74185"/>
            </a:xfrm>
            <a:custGeom>
              <a:rect b="b" l="l" r="r" t="t"/>
              <a:pathLst>
                <a:path extrusionOk="0" h="1443" w="1621">
                  <a:moveTo>
                    <a:pt x="841" y="0"/>
                  </a:moveTo>
                  <a:cubicBezTo>
                    <a:pt x="686" y="93"/>
                    <a:pt x="530" y="208"/>
                    <a:pt x="405" y="333"/>
                  </a:cubicBezTo>
                  <a:cubicBezTo>
                    <a:pt x="229" y="509"/>
                    <a:pt x="94" y="706"/>
                    <a:pt x="1" y="914"/>
                  </a:cubicBezTo>
                  <a:cubicBezTo>
                    <a:pt x="343" y="1048"/>
                    <a:pt x="675" y="1225"/>
                    <a:pt x="986" y="1443"/>
                  </a:cubicBezTo>
                  <a:cubicBezTo>
                    <a:pt x="1080" y="1360"/>
                    <a:pt x="1173" y="1277"/>
                    <a:pt x="1256" y="1194"/>
                  </a:cubicBezTo>
                  <a:cubicBezTo>
                    <a:pt x="1392" y="1059"/>
                    <a:pt x="1505" y="924"/>
                    <a:pt x="1620" y="779"/>
                  </a:cubicBezTo>
                  <a:lnTo>
                    <a:pt x="8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7"/>
            <p:cNvSpPr/>
            <p:nvPr/>
          </p:nvSpPr>
          <p:spPr>
            <a:xfrm>
              <a:off x="4215233" y="1453228"/>
              <a:ext cx="67810" cy="76909"/>
            </a:xfrm>
            <a:custGeom>
              <a:rect b="b" l="l" r="r" t="t"/>
              <a:pathLst>
                <a:path extrusionOk="0" h="1496" w="1319">
                  <a:moveTo>
                    <a:pt x="914" y="1"/>
                  </a:moveTo>
                  <a:cubicBezTo>
                    <a:pt x="706" y="94"/>
                    <a:pt x="509" y="239"/>
                    <a:pt x="333" y="405"/>
                  </a:cubicBezTo>
                  <a:cubicBezTo>
                    <a:pt x="197" y="540"/>
                    <a:pt x="93" y="686"/>
                    <a:pt x="0" y="841"/>
                  </a:cubicBezTo>
                  <a:lnTo>
                    <a:pt x="654" y="1495"/>
                  </a:lnTo>
                  <a:cubicBezTo>
                    <a:pt x="758" y="1350"/>
                    <a:pt x="882" y="1215"/>
                    <a:pt x="1007" y="1090"/>
                  </a:cubicBezTo>
                  <a:cubicBezTo>
                    <a:pt x="1111" y="986"/>
                    <a:pt x="1214" y="893"/>
                    <a:pt x="1318" y="810"/>
                  </a:cubicBezTo>
                  <a:cubicBezTo>
                    <a:pt x="1152" y="550"/>
                    <a:pt x="1018" y="281"/>
                    <a:pt x="9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7"/>
            <p:cNvSpPr/>
            <p:nvPr/>
          </p:nvSpPr>
          <p:spPr>
            <a:xfrm>
              <a:off x="4263765" y="1468703"/>
              <a:ext cx="140452" cy="115878"/>
            </a:xfrm>
            <a:custGeom>
              <a:rect b="b" l="l" r="r" t="t"/>
              <a:pathLst>
                <a:path extrusionOk="0" h="2254" w="2732">
                  <a:moveTo>
                    <a:pt x="2160" y="0"/>
                  </a:moveTo>
                  <a:cubicBezTo>
                    <a:pt x="1485" y="208"/>
                    <a:pt x="863" y="572"/>
                    <a:pt x="364" y="1080"/>
                  </a:cubicBezTo>
                  <a:cubicBezTo>
                    <a:pt x="229" y="1204"/>
                    <a:pt x="115" y="1340"/>
                    <a:pt x="1" y="1485"/>
                  </a:cubicBezTo>
                  <a:lnTo>
                    <a:pt x="769" y="2253"/>
                  </a:lnTo>
                  <a:cubicBezTo>
                    <a:pt x="883" y="2108"/>
                    <a:pt x="997" y="1973"/>
                    <a:pt x="1132" y="1848"/>
                  </a:cubicBezTo>
                  <a:cubicBezTo>
                    <a:pt x="1589" y="1381"/>
                    <a:pt x="2129" y="1028"/>
                    <a:pt x="2731" y="789"/>
                  </a:cubicBezTo>
                  <a:cubicBezTo>
                    <a:pt x="2627" y="540"/>
                    <a:pt x="2482" y="302"/>
                    <a:pt x="2274" y="104"/>
                  </a:cubicBezTo>
                  <a:cubicBezTo>
                    <a:pt x="2243" y="73"/>
                    <a:pt x="2201" y="32"/>
                    <a:pt x="2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7"/>
            <p:cNvSpPr/>
            <p:nvPr/>
          </p:nvSpPr>
          <p:spPr>
            <a:xfrm>
              <a:off x="4282479" y="1443100"/>
              <a:ext cx="69918" cy="38455"/>
            </a:xfrm>
            <a:custGeom>
              <a:rect b="b" l="l" r="r" t="t"/>
              <a:pathLst>
                <a:path extrusionOk="0" h="748" w="1360">
                  <a:moveTo>
                    <a:pt x="467" y="0"/>
                  </a:moveTo>
                  <a:cubicBezTo>
                    <a:pt x="312" y="0"/>
                    <a:pt x="156" y="21"/>
                    <a:pt x="0" y="62"/>
                  </a:cubicBezTo>
                  <a:cubicBezTo>
                    <a:pt x="93" y="301"/>
                    <a:pt x="208" y="530"/>
                    <a:pt x="342" y="747"/>
                  </a:cubicBezTo>
                  <a:cubicBezTo>
                    <a:pt x="654" y="530"/>
                    <a:pt x="997" y="343"/>
                    <a:pt x="1360" y="208"/>
                  </a:cubicBezTo>
                  <a:cubicBezTo>
                    <a:pt x="1090" y="73"/>
                    <a:pt x="778" y="0"/>
                    <a:pt x="4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7"/>
            <p:cNvSpPr/>
            <p:nvPr/>
          </p:nvSpPr>
          <p:spPr>
            <a:xfrm>
              <a:off x="4117552" y="1513533"/>
              <a:ext cx="223685" cy="224199"/>
            </a:xfrm>
            <a:custGeom>
              <a:rect b="b" l="l" r="r" t="t"/>
              <a:pathLst>
                <a:path extrusionOk="0" h="4361" w="4351">
                  <a:moveTo>
                    <a:pt x="1640" y="0"/>
                  </a:moveTo>
                  <a:lnTo>
                    <a:pt x="0" y="1651"/>
                  </a:lnTo>
                  <a:lnTo>
                    <a:pt x="2710" y="4360"/>
                  </a:lnTo>
                  <a:lnTo>
                    <a:pt x="4350" y="2710"/>
                  </a:lnTo>
                  <a:lnTo>
                    <a:pt x="16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7"/>
            <p:cNvSpPr/>
            <p:nvPr/>
          </p:nvSpPr>
          <p:spPr>
            <a:xfrm>
              <a:off x="4318209" y="1565818"/>
              <a:ext cx="83850" cy="73722"/>
            </a:xfrm>
            <a:custGeom>
              <a:rect b="b" l="l" r="r" t="t"/>
              <a:pathLst>
                <a:path extrusionOk="0" h="1434" w="1631">
                  <a:moveTo>
                    <a:pt x="634" y="1"/>
                  </a:moveTo>
                  <a:cubicBezTo>
                    <a:pt x="540" y="84"/>
                    <a:pt x="447" y="167"/>
                    <a:pt x="364" y="250"/>
                  </a:cubicBezTo>
                  <a:cubicBezTo>
                    <a:pt x="240" y="374"/>
                    <a:pt x="115" y="520"/>
                    <a:pt x="0" y="655"/>
                  </a:cubicBezTo>
                  <a:lnTo>
                    <a:pt x="779" y="1433"/>
                  </a:lnTo>
                  <a:cubicBezTo>
                    <a:pt x="945" y="1350"/>
                    <a:pt x="1091" y="1236"/>
                    <a:pt x="1215" y="1101"/>
                  </a:cubicBezTo>
                  <a:cubicBezTo>
                    <a:pt x="1391" y="935"/>
                    <a:pt x="1527" y="738"/>
                    <a:pt x="1631" y="520"/>
                  </a:cubicBezTo>
                  <a:cubicBezTo>
                    <a:pt x="1278" y="385"/>
                    <a:pt x="945" y="219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7"/>
            <p:cNvSpPr/>
            <p:nvPr/>
          </p:nvSpPr>
          <p:spPr>
            <a:xfrm>
              <a:off x="4368952" y="1530087"/>
              <a:ext cx="42722" cy="42208"/>
            </a:xfrm>
            <a:custGeom>
              <a:rect b="b" l="l" r="r" t="t"/>
              <a:pathLst>
                <a:path extrusionOk="0" h="821" w="831">
                  <a:moveTo>
                    <a:pt x="799" y="0"/>
                  </a:moveTo>
                  <a:cubicBezTo>
                    <a:pt x="519" y="114"/>
                    <a:pt x="249" y="260"/>
                    <a:pt x="0" y="426"/>
                  </a:cubicBezTo>
                  <a:cubicBezTo>
                    <a:pt x="238" y="592"/>
                    <a:pt x="498" y="716"/>
                    <a:pt x="778" y="820"/>
                  </a:cubicBezTo>
                  <a:cubicBezTo>
                    <a:pt x="810" y="675"/>
                    <a:pt x="830" y="520"/>
                    <a:pt x="830" y="353"/>
                  </a:cubicBezTo>
                  <a:cubicBezTo>
                    <a:pt x="830" y="239"/>
                    <a:pt x="820" y="114"/>
                    <a:pt x="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7"/>
            <p:cNvSpPr/>
            <p:nvPr/>
          </p:nvSpPr>
          <p:spPr>
            <a:xfrm>
              <a:off x="4054573" y="1666686"/>
              <a:ext cx="140401" cy="115878"/>
            </a:xfrm>
            <a:custGeom>
              <a:rect b="b" l="l" r="r" t="t"/>
              <a:pathLst>
                <a:path extrusionOk="0" h="2254" w="2731">
                  <a:moveTo>
                    <a:pt x="1963" y="1"/>
                  </a:moveTo>
                  <a:cubicBezTo>
                    <a:pt x="1859" y="136"/>
                    <a:pt x="1734" y="281"/>
                    <a:pt x="1610" y="405"/>
                  </a:cubicBezTo>
                  <a:cubicBezTo>
                    <a:pt x="1142" y="862"/>
                    <a:pt x="602" y="1215"/>
                    <a:pt x="0" y="1454"/>
                  </a:cubicBezTo>
                  <a:cubicBezTo>
                    <a:pt x="104" y="1703"/>
                    <a:pt x="249" y="1942"/>
                    <a:pt x="457" y="2139"/>
                  </a:cubicBezTo>
                  <a:cubicBezTo>
                    <a:pt x="489" y="2181"/>
                    <a:pt x="530" y="2212"/>
                    <a:pt x="572" y="2253"/>
                  </a:cubicBezTo>
                  <a:cubicBezTo>
                    <a:pt x="1246" y="2046"/>
                    <a:pt x="1869" y="1672"/>
                    <a:pt x="2378" y="1174"/>
                  </a:cubicBezTo>
                  <a:cubicBezTo>
                    <a:pt x="2502" y="1039"/>
                    <a:pt x="2627" y="904"/>
                    <a:pt x="2731" y="769"/>
                  </a:cubicBezTo>
                  <a:lnTo>
                    <a:pt x="19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7"/>
            <p:cNvSpPr/>
            <p:nvPr/>
          </p:nvSpPr>
          <p:spPr>
            <a:xfrm>
              <a:off x="4175749" y="1721131"/>
              <a:ext cx="67810" cy="76909"/>
            </a:xfrm>
            <a:custGeom>
              <a:rect b="b" l="l" r="r" t="t"/>
              <a:pathLst>
                <a:path extrusionOk="0" h="1496" w="1319">
                  <a:moveTo>
                    <a:pt x="674" y="1"/>
                  </a:moveTo>
                  <a:cubicBezTo>
                    <a:pt x="561" y="146"/>
                    <a:pt x="436" y="281"/>
                    <a:pt x="312" y="405"/>
                  </a:cubicBezTo>
                  <a:cubicBezTo>
                    <a:pt x="208" y="509"/>
                    <a:pt x="114" y="592"/>
                    <a:pt x="0" y="686"/>
                  </a:cubicBezTo>
                  <a:cubicBezTo>
                    <a:pt x="166" y="945"/>
                    <a:pt x="301" y="1215"/>
                    <a:pt x="405" y="1496"/>
                  </a:cubicBezTo>
                  <a:cubicBezTo>
                    <a:pt x="623" y="1392"/>
                    <a:pt x="820" y="1256"/>
                    <a:pt x="986" y="1080"/>
                  </a:cubicBezTo>
                  <a:cubicBezTo>
                    <a:pt x="1121" y="956"/>
                    <a:pt x="1235" y="811"/>
                    <a:pt x="1318" y="654"/>
                  </a:cubicBezTo>
                  <a:lnTo>
                    <a:pt x="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57"/>
            <p:cNvSpPr/>
            <p:nvPr/>
          </p:nvSpPr>
          <p:spPr>
            <a:xfrm>
              <a:off x="4106344" y="1769200"/>
              <a:ext cx="69969" cy="38455"/>
            </a:xfrm>
            <a:custGeom>
              <a:rect b="b" l="l" r="r" t="t"/>
              <a:pathLst>
                <a:path extrusionOk="0" h="748" w="1361">
                  <a:moveTo>
                    <a:pt x="1028" y="0"/>
                  </a:moveTo>
                  <a:cubicBezTo>
                    <a:pt x="707" y="228"/>
                    <a:pt x="364" y="405"/>
                    <a:pt x="1" y="540"/>
                  </a:cubicBezTo>
                  <a:cubicBezTo>
                    <a:pt x="281" y="674"/>
                    <a:pt x="582" y="748"/>
                    <a:pt x="893" y="748"/>
                  </a:cubicBezTo>
                  <a:cubicBezTo>
                    <a:pt x="1059" y="748"/>
                    <a:pt x="1215" y="727"/>
                    <a:pt x="1360" y="695"/>
                  </a:cubicBezTo>
                  <a:cubicBezTo>
                    <a:pt x="1267" y="457"/>
                    <a:pt x="1152" y="228"/>
                    <a:pt x="10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57"/>
          <p:cNvGrpSpPr/>
          <p:nvPr/>
        </p:nvGrpSpPr>
        <p:grpSpPr>
          <a:xfrm>
            <a:off x="5039720" y="3357023"/>
            <a:ext cx="364034" cy="364550"/>
            <a:chOff x="4732325" y="1443100"/>
            <a:chExt cx="364034" cy="364550"/>
          </a:xfrm>
        </p:grpSpPr>
        <p:sp>
          <p:nvSpPr>
            <p:cNvPr id="615" name="Google Shape;615;p57"/>
            <p:cNvSpPr/>
            <p:nvPr/>
          </p:nvSpPr>
          <p:spPr>
            <a:xfrm>
              <a:off x="4732325" y="1443100"/>
              <a:ext cx="364034" cy="68889"/>
            </a:xfrm>
            <a:custGeom>
              <a:rect b="b" l="l" r="r" t="t"/>
              <a:pathLst>
                <a:path extrusionOk="0" h="1340" w="7081">
                  <a:moveTo>
                    <a:pt x="873" y="468"/>
                  </a:moveTo>
                  <a:cubicBezTo>
                    <a:pt x="925" y="468"/>
                    <a:pt x="977" y="488"/>
                    <a:pt x="1018" y="530"/>
                  </a:cubicBezTo>
                  <a:cubicBezTo>
                    <a:pt x="1060" y="561"/>
                    <a:pt x="1081" y="613"/>
                    <a:pt x="1081" y="675"/>
                  </a:cubicBezTo>
                  <a:cubicBezTo>
                    <a:pt x="1081" y="727"/>
                    <a:pt x="1060" y="779"/>
                    <a:pt x="1018" y="821"/>
                  </a:cubicBezTo>
                  <a:cubicBezTo>
                    <a:pt x="977" y="862"/>
                    <a:pt x="925" y="883"/>
                    <a:pt x="873" y="883"/>
                  </a:cubicBezTo>
                  <a:cubicBezTo>
                    <a:pt x="821" y="883"/>
                    <a:pt x="769" y="862"/>
                    <a:pt x="728" y="821"/>
                  </a:cubicBezTo>
                  <a:cubicBezTo>
                    <a:pt x="686" y="779"/>
                    <a:pt x="665" y="727"/>
                    <a:pt x="665" y="675"/>
                  </a:cubicBezTo>
                  <a:cubicBezTo>
                    <a:pt x="665" y="613"/>
                    <a:pt x="686" y="561"/>
                    <a:pt x="728" y="530"/>
                  </a:cubicBezTo>
                  <a:cubicBezTo>
                    <a:pt x="769" y="488"/>
                    <a:pt x="821" y="468"/>
                    <a:pt x="873" y="468"/>
                  </a:cubicBezTo>
                  <a:close/>
                  <a:moveTo>
                    <a:pt x="1537" y="468"/>
                  </a:moveTo>
                  <a:cubicBezTo>
                    <a:pt x="1600" y="468"/>
                    <a:pt x="1652" y="488"/>
                    <a:pt x="1683" y="530"/>
                  </a:cubicBezTo>
                  <a:cubicBezTo>
                    <a:pt x="1724" y="561"/>
                    <a:pt x="1745" y="613"/>
                    <a:pt x="1745" y="675"/>
                  </a:cubicBezTo>
                  <a:cubicBezTo>
                    <a:pt x="1745" y="727"/>
                    <a:pt x="1724" y="779"/>
                    <a:pt x="1683" y="821"/>
                  </a:cubicBezTo>
                  <a:cubicBezTo>
                    <a:pt x="1652" y="862"/>
                    <a:pt x="1600" y="883"/>
                    <a:pt x="1537" y="883"/>
                  </a:cubicBezTo>
                  <a:cubicBezTo>
                    <a:pt x="1486" y="883"/>
                    <a:pt x="1433" y="862"/>
                    <a:pt x="1392" y="821"/>
                  </a:cubicBezTo>
                  <a:cubicBezTo>
                    <a:pt x="1350" y="779"/>
                    <a:pt x="1330" y="727"/>
                    <a:pt x="1330" y="675"/>
                  </a:cubicBezTo>
                  <a:cubicBezTo>
                    <a:pt x="1330" y="613"/>
                    <a:pt x="1350" y="561"/>
                    <a:pt x="1392" y="530"/>
                  </a:cubicBezTo>
                  <a:cubicBezTo>
                    <a:pt x="1433" y="488"/>
                    <a:pt x="1486" y="468"/>
                    <a:pt x="1537" y="468"/>
                  </a:cubicBezTo>
                  <a:close/>
                  <a:moveTo>
                    <a:pt x="2212" y="468"/>
                  </a:moveTo>
                  <a:cubicBezTo>
                    <a:pt x="2264" y="468"/>
                    <a:pt x="2316" y="488"/>
                    <a:pt x="2358" y="530"/>
                  </a:cubicBezTo>
                  <a:cubicBezTo>
                    <a:pt x="2389" y="561"/>
                    <a:pt x="2420" y="613"/>
                    <a:pt x="2420" y="675"/>
                  </a:cubicBezTo>
                  <a:cubicBezTo>
                    <a:pt x="2420" y="727"/>
                    <a:pt x="2389" y="779"/>
                    <a:pt x="2358" y="821"/>
                  </a:cubicBezTo>
                  <a:cubicBezTo>
                    <a:pt x="2316" y="862"/>
                    <a:pt x="2264" y="883"/>
                    <a:pt x="2212" y="883"/>
                  </a:cubicBezTo>
                  <a:cubicBezTo>
                    <a:pt x="2150" y="883"/>
                    <a:pt x="2098" y="862"/>
                    <a:pt x="2056" y="821"/>
                  </a:cubicBezTo>
                  <a:cubicBezTo>
                    <a:pt x="2026" y="779"/>
                    <a:pt x="2005" y="727"/>
                    <a:pt x="2005" y="675"/>
                  </a:cubicBezTo>
                  <a:cubicBezTo>
                    <a:pt x="2005" y="613"/>
                    <a:pt x="2026" y="561"/>
                    <a:pt x="2056" y="530"/>
                  </a:cubicBezTo>
                  <a:cubicBezTo>
                    <a:pt x="2098" y="488"/>
                    <a:pt x="2150" y="468"/>
                    <a:pt x="2212" y="468"/>
                  </a:cubicBezTo>
                  <a:close/>
                  <a:moveTo>
                    <a:pt x="6209" y="468"/>
                  </a:moveTo>
                  <a:cubicBezTo>
                    <a:pt x="6323" y="468"/>
                    <a:pt x="6416" y="561"/>
                    <a:pt x="6416" y="675"/>
                  </a:cubicBezTo>
                  <a:cubicBezTo>
                    <a:pt x="6416" y="789"/>
                    <a:pt x="6323" y="883"/>
                    <a:pt x="6209" y="883"/>
                  </a:cubicBezTo>
                  <a:lnTo>
                    <a:pt x="4880" y="883"/>
                  </a:lnTo>
                  <a:cubicBezTo>
                    <a:pt x="4766" y="883"/>
                    <a:pt x="4672" y="789"/>
                    <a:pt x="4672" y="675"/>
                  </a:cubicBezTo>
                  <a:cubicBezTo>
                    <a:pt x="4672" y="561"/>
                    <a:pt x="4766" y="468"/>
                    <a:pt x="4880" y="468"/>
                  </a:cubicBezTo>
                  <a:close/>
                  <a:moveTo>
                    <a:pt x="759" y="0"/>
                  </a:moveTo>
                  <a:cubicBezTo>
                    <a:pt x="344" y="0"/>
                    <a:pt x="1" y="343"/>
                    <a:pt x="1" y="768"/>
                  </a:cubicBezTo>
                  <a:lnTo>
                    <a:pt x="1" y="1340"/>
                  </a:lnTo>
                  <a:lnTo>
                    <a:pt x="7081" y="1340"/>
                  </a:lnTo>
                  <a:lnTo>
                    <a:pt x="7081" y="768"/>
                  </a:lnTo>
                  <a:cubicBezTo>
                    <a:pt x="7081" y="343"/>
                    <a:pt x="6738" y="0"/>
                    <a:pt x="6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7"/>
            <p:cNvSpPr/>
            <p:nvPr/>
          </p:nvSpPr>
          <p:spPr>
            <a:xfrm>
              <a:off x="4867896" y="1629876"/>
              <a:ext cx="92898" cy="115878"/>
            </a:xfrm>
            <a:custGeom>
              <a:rect b="b" l="l" r="r" t="t"/>
              <a:pathLst>
                <a:path extrusionOk="0" h="2254" w="1807">
                  <a:moveTo>
                    <a:pt x="530" y="0"/>
                  </a:moveTo>
                  <a:lnTo>
                    <a:pt x="530" y="239"/>
                  </a:lnTo>
                  <a:cubicBezTo>
                    <a:pt x="530" y="281"/>
                    <a:pt x="510" y="332"/>
                    <a:pt x="478" y="364"/>
                  </a:cubicBezTo>
                  <a:cubicBezTo>
                    <a:pt x="240" y="655"/>
                    <a:pt x="1" y="1070"/>
                    <a:pt x="1" y="1900"/>
                  </a:cubicBezTo>
                  <a:lnTo>
                    <a:pt x="1" y="2253"/>
                  </a:lnTo>
                  <a:lnTo>
                    <a:pt x="1807" y="2253"/>
                  </a:lnTo>
                  <a:lnTo>
                    <a:pt x="1807" y="1900"/>
                  </a:lnTo>
                  <a:cubicBezTo>
                    <a:pt x="1807" y="1070"/>
                    <a:pt x="1569" y="655"/>
                    <a:pt x="1329" y="364"/>
                  </a:cubicBezTo>
                  <a:cubicBezTo>
                    <a:pt x="1299" y="332"/>
                    <a:pt x="1288" y="281"/>
                    <a:pt x="1288" y="239"/>
                  </a:cubicBezTo>
                  <a:lnTo>
                    <a:pt x="1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57"/>
            <p:cNvSpPr/>
            <p:nvPr/>
          </p:nvSpPr>
          <p:spPr>
            <a:xfrm>
              <a:off x="4732325" y="1533275"/>
              <a:ext cx="364034" cy="274375"/>
            </a:xfrm>
            <a:custGeom>
              <a:rect b="b" l="l" r="r" t="t"/>
              <a:pathLst>
                <a:path extrusionOk="0" h="5337" w="7081">
                  <a:moveTo>
                    <a:pt x="4132" y="790"/>
                  </a:moveTo>
                  <a:cubicBezTo>
                    <a:pt x="4247" y="790"/>
                    <a:pt x="4340" y="883"/>
                    <a:pt x="4340" y="997"/>
                  </a:cubicBezTo>
                  <a:lnTo>
                    <a:pt x="4340" y="2045"/>
                  </a:lnTo>
                  <a:cubicBezTo>
                    <a:pt x="4704" y="2523"/>
                    <a:pt x="4859" y="3063"/>
                    <a:pt x="4859" y="3779"/>
                  </a:cubicBezTo>
                  <a:lnTo>
                    <a:pt x="4859" y="4340"/>
                  </a:lnTo>
                  <a:cubicBezTo>
                    <a:pt x="4859" y="4454"/>
                    <a:pt x="4766" y="4548"/>
                    <a:pt x="4652" y="4548"/>
                  </a:cubicBezTo>
                  <a:lnTo>
                    <a:pt x="2430" y="4548"/>
                  </a:lnTo>
                  <a:cubicBezTo>
                    <a:pt x="2316" y="4548"/>
                    <a:pt x="2222" y="4454"/>
                    <a:pt x="2222" y="4340"/>
                  </a:cubicBezTo>
                  <a:lnTo>
                    <a:pt x="2222" y="3779"/>
                  </a:lnTo>
                  <a:cubicBezTo>
                    <a:pt x="2222" y="3063"/>
                    <a:pt x="2389" y="2523"/>
                    <a:pt x="2752" y="2045"/>
                  </a:cubicBezTo>
                  <a:lnTo>
                    <a:pt x="2752" y="997"/>
                  </a:lnTo>
                  <a:cubicBezTo>
                    <a:pt x="2752" y="883"/>
                    <a:pt x="2845" y="790"/>
                    <a:pt x="2960" y="790"/>
                  </a:cubicBezTo>
                  <a:cubicBezTo>
                    <a:pt x="3074" y="790"/>
                    <a:pt x="3167" y="883"/>
                    <a:pt x="3167" y="997"/>
                  </a:cubicBezTo>
                  <a:lnTo>
                    <a:pt x="3167" y="1464"/>
                  </a:lnTo>
                  <a:lnTo>
                    <a:pt x="3925" y="1464"/>
                  </a:lnTo>
                  <a:lnTo>
                    <a:pt x="3925" y="997"/>
                  </a:lnTo>
                  <a:cubicBezTo>
                    <a:pt x="3925" y="883"/>
                    <a:pt x="4008" y="790"/>
                    <a:pt x="4132" y="790"/>
                  </a:cubicBezTo>
                  <a:close/>
                  <a:moveTo>
                    <a:pt x="1" y="1"/>
                  </a:moveTo>
                  <a:lnTo>
                    <a:pt x="1" y="4578"/>
                  </a:lnTo>
                  <a:cubicBezTo>
                    <a:pt x="1" y="4994"/>
                    <a:pt x="344" y="5337"/>
                    <a:pt x="759" y="5337"/>
                  </a:cubicBezTo>
                  <a:lnTo>
                    <a:pt x="6323" y="5337"/>
                  </a:lnTo>
                  <a:cubicBezTo>
                    <a:pt x="6738" y="5337"/>
                    <a:pt x="7081" y="4994"/>
                    <a:pt x="7081" y="4578"/>
                  </a:cubicBezTo>
                  <a:lnTo>
                    <a:pt x="7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8" name="Google Shape;618;p57"/>
          <p:cNvGrpSpPr/>
          <p:nvPr/>
        </p:nvGrpSpPr>
        <p:grpSpPr>
          <a:xfrm>
            <a:off x="5136603" y="1801371"/>
            <a:ext cx="170270" cy="364554"/>
            <a:chOff x="5514236" y="1443100"/>
            <a:chExt cx="170270" cy="364554"/>
          </a:xfrm>
        </p:grpSpPr>
        <p:sp>
          <p:nvSpPr>
            <p:cNvPr id="619" name="Google Shape;619;p57"/>
            <p:cNvSpPr/>
            <p:nvPr/>
          </p:nvSpPr>
          <p:spPr>
            <a:xfrm>
              <a:off x="5520097" y="1725912"/>
              <a:ext cx="158548" cy="81742"/>
            </a:xfrm>
            <a:custGeom>
              <a:rect b="b" l="l" r="r" t="t"/>
              <a:pathLst>
                <a:path extrusionOk="0" h="1590" w="3084">
                  <a:moveTo>
                    <a:pt x="997" y="1"/>
                  </a:moveTo>
                  <a:lnTo>
                    <a:pt x="997" y="510"/>
                  </a:lnTo>
                  <a:lnTo>
                    <a:pt x="540" y="510"/>
                  </a:lnTo>
                  <a:cubicBezTo>
                    <a:pt x="239" y="510"/>
                    <a:pt x="0" y="748"/>
                    <a:pt x="0" y="1050"/>
                  </a:cubicBezTo>
                  <a:cubicBezTo>
                    <a:pt x="0" y="1350"/>
                    <a:pt x="239" y="1590"/>
                    <a:pt x="540" y="1590"/>
                  </a:cubicBezTo>
                  <a:lnTo>
                    <a:pt x="2544" y="1590"/>
                  </a:lnTo>
                  <a:cubicBezTo>
                    <a:pt x="2844" y="1590"/>
                    <a:pt x="3084" y="1350"/>
                    <a:pt x="3084" y="1050"/>
                  </a:cubicBezTo>
                  <a:cubicBezTo>
                    <a:pt x="3084" y="748"/>
                    <a:pt x="2844" y="510"/>
                    <a:pt x="2544" y="510"/>
                  </a:cubicBezTo>
                  <a:lnTo>
                    <a:pt x="2087" y="510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57"/>
            <p:cNvSpPr/>
            <p:nvPr/>
          </p:nvSpPr>
          <p:spPr>
            <a:xfrm>
              <a:off x="5514236" y="1443100"/>
              <a:ext cx="170270" cy="261523"/>
            </a:xfrm>
            <a:custGeom>
              <a:rect b="b" l="l" r="r" t="t"/>
              <a:pathLst>
                <a:path extrusionOk="0" h="5087" w="3312">
                  <a:moveTo>
                    <a:pt x="1101" y="0"/>
                  </a:moveTo>
                  <a:cubicBezTo>
                    <a:pt x="986" y="0"/>
                    <a:pt x="893" y="94"/>
                    <a:pt x="893" y="208"/>
                  </a:cubicBezTo>
                  <a:lnTo>
                    <a:pt x="893" y="675"/>
                  </a:lnTo>
                  <a:lnTo>
                    <a:pt x="768" y="675"/>
                  </a:lnTo>
                  <a:cubicBezTo>
                    <a:pt x="342" y="675"/>
                    <a:pt x="0" y="1017"/>
                    <a:pt x="0" y="1433"/>
                  </a:cubicBezTo>
                  <a:lnTo>
                    <a:pt x="0" y="1661"/>
                  </a:lnTo>
                  <a:cubicBezTo>
                    <a:pt x="0" y="1993"/>
                    <a:pt x="52" y="2408"/>
                    <a:pt x="125" y="2616"/>
                  </a:cubicBezTo>
                  <a:cubicBezTo>
                    <a:pt x="176" y="2761"/>
                    <a:pt x="229" y="3125"/>
                    <a:pt x="229" y="3436"/>
                  </a:cubicBezTo>
                  <a:lnTo>
                    <a:pt x="229" y="4329"/>
                  </a:lnTo>
                  <a:cubicBezTo>
                    <a:pt x="229" y="4744"/>
                    <a:pt x="571" y="5087"/>
                    <a:pt x="986" y="5087"/>
                  </a:cubicBezTo>
                  <a:lnTo>
                    <a:pt x="2326" y="5087"/>
                  </a:lnTo>
                  <a:cubicBezTo>
                    <a:pt x="2741" y="5087"/>
                    <a:pt x="3083" y="4744"/>
                    <a:pt x="3083" y="4329"/>
                  </a:cubicBezTo>
                  <a:lnTo>
                    <a:pt x="3083" y="3436"/>
                  </a:lnTo>
                  <a:cubicBezTo>
                    <a:pt x="3083" y="3125"/>
                    <a:pt x="3135" y="2761"/>
                    <a:pt x="3187" y="2616"/>
                  </a:cubicBezTo>
                  <a:cubicBezTo>
                    <a:pt x="3260" y="2408"/>
                    <a:pt x="3311" y="1993"/>
                    <a:pt x="3311" y="1661"/>
                  </a:cubicBezTo>
                  <a:lnTo>
                    <a:pt x="3311" y="1433"/>
                  </a:lnTo>
                  <a:cubicBezTo>
                    <a:pt x="3311" y="1017"/>
                    <a:pt x="2969" y="675"/>
                    <a:pt x="2543" y="675"/>
                  </a:cubicBezTo>
                  <a:lnTo>
                    <a:pt x="2419" y="675"/>
                  </a:lnTo>
                  <a:lnTo>
                    <a:pt x="2419" y="208"/>
                  </a:lnTo>
                  <a:cubicBezTo>
                    <a:pt x="2419" y="94"/>
                    <a:pt x="23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1" name="Google Shape;621;p57"/>
          <p:cNvSpPr/>
          <p:nvPr/>
        </p:nvSpPr>
        <p:spPr>
          <a:xfrm>
            <a:off x="824525" y="1061250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8"/>
          <p:cNvSpPr txBox="1"/>
          <p:nvPr>
            <p:ph type="title"/>
          </p:nvPr>
        </p:nvSpPr>
        <p:spPr>
          <a:xfrm>
            <a:off x="4789150" y="2926250"/>
            <a:ext cx="3129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will we do? </a:t>
            </a:r>
            <a:endParaRPr/>
          </a:p>
        </p:txBody>
      </p:sp>
      <p:sp>
        <p:nvSpPr>
          <p:cNvPr id="627" name="Google Shape;627;p58"/>
          <p:cNvSpPr txBox="1"/>
          <p:nvPr>
            <p:ph idx="1" type="subTitle"/>
          </p:nvPr>
        </p:nvSpPr>
        <p:spPr>
          <a:xfrm>
            <a:off x="4910200" y="3984375"/>
            <a:ext cx="3197700" cy="6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What will we do during the club time?(syllabus) </a:t>
            </a:r>
            <a:endParaRPr/>
          </a:p>
        </p:txBody>
      </p:sp>
      <p:sp>
        <p:nvSpPr>
          <p:cNvPr id="628" name="Google Shape;628;p58"/>
          <p:cNvSpPr txBox="1"/>
          <p:nvPr>
            <p:ph idx="2" type="title"/>
          </p:nvPr>
        </p:nvSpPr>
        <p:spPr>
          <a:xfrm>
            <a:off x="4910200" y="616200"/>
            <a:ext cx="2887200" cy="251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29" name="Google Shape;629;p58"/>
          <p:cNvSpPr/>
          <p:nvPr/>
        </p:nvSpPr>
        <p:spPr>
          <a:xfrm>
            <a:off x="5881300" y="3888075"/>
            <a:ext cx="945000" cy="9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630" name="Google Shape;630;p58"/>
          <p:cNvGrpSpPr/>
          <p:nvPr/>
        </p:nvGrpSpPr>
        <p:grpSpPr>
          <a:xfrm>
            <a:off x="-292" y="99"/>
            <a:ext cx="3636386" cy="5143541"/>
            <a:chOff x="7424508" y="2214227"/>
            <a:chExt cx="592892" cy="838612"/>
          </a:xfrm>
        </p:grpSpPr>
        <p:sp>
          <p:nvSpPr>
            <p:cNvPr id="631" name="Google Shape;631;p58"/>
            <p:cNvSpPr/>
            <p:nvPr/>
          </p:nvSpPr>
          <p:spPr>
            <a:xfrm>
              <a:off x="7424508" y="2214227"/>
              <a:ext cx="592892" cy="838249"/>
            </a:xfrm>
            <a:custGeom>
              <a:rect b="b" l="l" r="r" t="t"/>
              <a:pathLst>
                <a:path extrusionOk="0" h="24718" w="17483">
                  <a:moveTo>
                    <a:pt x="1" y="1"/>
                  </a:moveTo>
                  <a:lnTo>
                    <a:pt x="1" y="24718"/>
                  </a:lnTo>
                  <a:lnTo>
                    <a:pt x="17482" y="24718"/>
                  </a:lnTo>
                  <a:lnTo>
                    <a:pt x="174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8"/>
            <p:cNvSpPr/>
            <p:nvPr/>
          </p:nvSpPr>
          <p:spPr>
            <a:xfrm>
              <a:off x="7446347" y="2289579"/>
              <a:ext cx="381651" cy="381990"/>
            </a:xfrm>
            <a:custGeom>
              <a:rect b="b" l="l" r="r" t="t"/>
              <a:pathLst>
                <a:path extrusionOk="0" h="11264" w="11254">
                  <a:moveTo>
                    <a:pt x="5627" y="0"/>
                  </a:moveTo>
                  <a:cubicBezTo>
                    <a:pt x="2513" y="0"/>
                    <a:pt x="1" y="2523"/>
                    <a:pt x="1" y="5627"/>
                  </a:cubicBezTo>
                  <a:cubicBezTo>
                    <a:pt x="1" y="8741"/>
                    <a:pt x="2513" y="11264"/>
                    <a:pt x="5627" y="11264"/>
                  </a:cubicBezTo>
                  <a:cubicBezTo>
                    <a:pt x="8731" y="11264"/>
                    <a:pt x="11253" y="8741"/>
                    <a:pt x="11253" y="5627"/>
                  </a:cubicBezTo>
                  <a:cubicBezTo>
                    <a:pt x="11253" y="2523"/>
                    <a:pt x="8731" y="0"/>
                    <a:pt x="5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8"/>
            <p:cNvSpPr/>
            <p:nvPr/>
          </p:nvSpPr>
          <p:spPr>
            <a:xfrm>
              <a:off x="7801912" y="2633513"/>
              <a:ext cx="84510" cy="84544"/>
            </a:xfrm>
            <a:custGeom>
              <a:rect b="b" l="l" r="r" t="t"/>
              <a:pathLst>
                <a:path extrusionOk="0" h="2493" w="2492">
                  <a:moveTo>
                    <a:pt x="1246" y="1"/>
                  </a:moveTo>
                  <a:cubicBezTo>
                    <a:pt x="561" y="1"/>
                    <a:pt x="0" y="561"/>
                    <a:pt x="0" y="1246"/>
                  </a:cubicBezTo>
                  <a:cubicBezTo>
                    <a:pt x="0" y="1932"/>
                    <a:pt x="561" y="2492"/>
                    <a:pt x="1246" y="2492"/>
                  </a:cubicBezTo>
                  <a:cubicBezTo>
                    <a:pt x="1931" y="2492"/>
                    <a:pt x="2492" y="1932"/>
                    <a:pt x="2492" y="1246"/>
                  </a:cubicBezTo>
                  <a:cubicBezTo>
                    <a:pt x="2492" y="561"/>
                    <a:pt x="1931" y="1"/>
                    <a:pt x="1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58"/>
            <p:cNvSpPr/>
            <p:nvPr/>
          </p:nvSpPr>
          <p:spPr>
            <a:xfrm>
              <a:off x="7850847" y="2581764"/>
              <a:ext cx="47918" cy="38423"/>
            </a:xfrm>
            <a:custGeom>
              <a:rect b="b" l="l" r="r" t="t"/>
              <a:pathLst>
                <a:path extrusionOk="0" h="1133" w="1413">
                  <a:moveTo>
                    <a:pt x="187" y="0"/>
                  </a:moveTo>
                  <a:lnTo>
                    <a:pt x="1" y="333"/>
                  </a:lnTo>
                  <a:lnTo>
                    <a:pt x="1039" y="1132"/>
                  </a:lnTo>
                  <a:lnTo>
                    <a:pt x="1412" y="104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58"/>
            <p:cNvSpPr/>
            <p:nvPr/>
          </p:nvSpPr>
          <p:spPr>
            <a:xfrm>
              <a:off x="7573075" y="2736910"/>
              <a:ext cx="233454" cy="315556"/>
            </a:xfrm>
            <a:custGeom>
              <a:rect b="b" l="l" r="r" t="t"/>
              <a:pathLst>
                <a:path extrusionOk="0" h="9305" w="6884">
                  <a:moveTo>
                    <a:pt x="2397" y="0"/>
                  </a:moveTo>
                  <a:cubicBezTo>
                    <a:pt x="1667" y="0"/>
                    <a:pt x="1045" y="65"/>
                    <a:pt x="769" y="253"/>
                  </a:cubicBezTo>
                  <a:lnTo>
                    <a:pt x="1" y="9305"/>
                  </a:lnTo>
                  <a:lnTo>
                    <a:pt x="6261" y="9305"/>
                  </a:lnTo>
                  <a:cubicBezTo>
                    <a:pt x="6063" y="7769"/>
                    <a:pt x="5772" y="5111"/>
                    <a:pt x="6074" y="4364"/>
                  </a:cubicBezTo>
                  <a:cubicBezTo>
                    <a:pt x="6499" y="3284"/>
                    <a:pt x="6884" y="1312"/>
                    <a:pt x="6748" y="979"/>
                  </a:cubicBezTo>
                  <a:cubicBezTo>
                    <a:pt x="6624" y="657"/>
                    <a:pt x="6271" y="336"/>
                    <a:pt x="6271" y="336"/>
                  </a:cubicBezTo>
                  <a:cubicBezTo>
                    <a:pt x="6271" y="336"/>
                    <a:pt x="4054" y="0"/>
                    <a:pt x="2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58"/>
            <p:cNvSpPr/>
            <p:nvPr/>
          </p:nvSpPr>
          <p:spPr>
            <a:xfrm>
              <a:off x="7600374" y="2742201"/>
              <a:ext cx="179024" cy="149893"/>
            </a:xfrm>
            <a:custGeom>
              <a:rect b="b" l="l" r="r" t="t"/>
              <a:pathLst>
                <a:path extrusionOk="0" h="4420" w="5279">
                  <a:moveTo>
                    <a:pt x="5195" y="1"/>
                  </a:moveTo>
                  <a:cubicBezTo>
                    <a:pt x="5152" y="1"/>
                    <a:pt x="5108" y="29"/>
                    <a:pt x="5103" y="86"/>
                  </a:cubicBezTo>
                  <a:cubicBezTo>
                    <a:pt x="5071" y="1446"/>
                    <a:pt x="4999" y="3107"/>
                    <a:pt x="3722" y="3938"/>
                  </a:cubicBezTo>
                  <a:cubicBezTo>
                    <a:pt x="3408" y="4143"/>
                    <a:pt x="3060" y="4246"/>
                    <a:pt x="2708" y="4246"/>
                  </a:cubicBezTo>
                  <a:cubicBezTo>
                    <a:pt x="2453" y="4246"/>
                    <a:pt x="2195" y="4192"/>
                    <a:pt x="1947" y="4083"/>
                  </a:cubicBezTo>
                  <a:cubicBezTo>
                    <a:pt x="1345" y="3813"/>
                    <a:pt x="888" y="3273"/>
                    <a:pt x="618" y="2681"/>
                  </a:cubicBezTo>
                  <a:cubicBezTo>
                    <a:pt x="275" y="1913"/>
                    <a:pt x="213" y="1062"/>
                    <a:pt x="182" y="242"/>
                  </a:cubicBezTo>
                  <a:cubicBezTo>
                    <a:pt x="177" y="182"/>
                    <a:pt x="126" y="151"/>
                    <a:pt x="80" y="151"/>
                  </a:cubicBezTo>
                  <a:cubicBezTo>
                    <a:pt x="38" y="151"/>
                    <a:pt x="1" y="177"/>
                    <a:pt x="5" y="231"/>
                  </a:cubicBezTo>
                  <a:cubicBezTo>
                    <a:pt x="37" y="1010"/>
                    <a:pt x="99" y="1809"/>
                    <a:pt x="369" y="2547"/>
                  </a:cubicBezTo>
                  <a:cubicBezTo>
                    <a:pt x="618" y="3200"/>
                    <a:pt x="1054" y="3792"/>
                    <a:pt x="1677" y="4145"/>
                  </a:cubicBezTo>
                  <a:cubicBezTo>
                    <a:pt x="2000" y="4324"/>
                    <a:pt x="2357" y="4419"/>
                    <a:pt x="2716" y="4419"/>
                  </a:cubicBezTo>
                  <a:cubicBezTo>
                    <a:pt x="3005" y="4419"/>
                    <a:pt x="3294" y="4358"/>
                    <a:pt x="3566" y="4228"/>
                  </a:cubicBezTo>
                  <a:cubicBezTo>
                    <a:pt x="4158" y="3948"/>
                    <a:pt x="4604" y="3398"/>
                    <a:pt x="4864" y="2806"/>
                  </a:cubicBezTo>
                  <a:cubicBezTo>
                    <a:pt x="5237" y="1955"/>
                    <a:pt x="5258" y="1000"/>
                    <a:pt x="5279" y="86"/>
                  </a:cubicBezTo>
                  <a:cubicBezTo>
                    <a:pt x="5279" y="29"/>
                    <a:pt x="5237" y="1"/>
                    <a:pt x="5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58"/>
            <p:cNvSpPr/>
            <p:nvPr/>
          </p:nvSpPr>
          <p:spPr>
            <a:xfrm>
              <a:off x="7448449" y="2319591"/>
              <a:ext cx="304093" cy="482236"/>
            </a:xfrm>
            <a:custGeom>
              <a:rect b="b" l="l" r="r" t="t"/>
              <a:pathLst>
                <a:path extrusionOk="0" h="14220" w="8967">
                  <a:moveTo>
                    <a:pt x="7149" y="1"/>
                  </a:moveTo>
                  <a:cubicBezTo>
                    <a:pt x="7099" y="1"/>
                    <a:pt x="7049" y="3"/>
                    <a:pt x="6998" y="8"/>
                  </a:cubicBezTo>
                  <a:cubicBezTo>
                    <a:pt x="6977" y="19"/>
                    <a:pt x="6967" y="19"/>
                    <a:pt x="6946" y="19"/>
                  </a:cubicBezTo>
                  <a:cubicBezTo>
                    <a:pt x="5700" y="153"/>
                    <a:pt x="5161" y="838"/>
                    <a:pt x="4631" y="2469"/>
                  </a:cubicBezTo>
                  <a:cubicBezTo>
                    <a:pt x="4112" y="4088"/>
                    <a:pt x="4579" y="4337"/>
                    <a:pt x="3177" y="5364"/>
                  </a:cubicBezTo>
                  <a:cubicBezTo>
                    <a:pt x="1776" y="6382"/>
                    <a:pt x="2326" y="8137"/>
                    <a:pt x="2326" y="8137"/>
                  </a:cubicBezTo>
                  <a:cubicBezTo>
                    <a:pt x="2326" y="8137"/>
                    <a:pt x="1631" y="9205"/>
                    <a:pt x="2119" y="10825"/>
                  </a:cubicBezTo>
                  <a:cubicBezTo>
                    <a:pt x="2430" y="11832"/>
                    <a:pt x="769" y="12434"/>
                    <a:pt x="769" y="12434"/>
                  </a:cubicBezTo>
                  <a:cubicBezTo>
                    <a:pt x="769" y="12434"/>
                    <a:pt x="833" y="12659"/>
                    <a:pt x="1204" y="12659"/>
                  </a:cubicBezTo>
                  <a:cubicBezTo>
                    <a:pt x="1305" y="12659"/>
                    <a:pt x="1428" y="12642"/>
                    <a:pt x="1579" y="12600"/>
                  </a:cubicBezTo>
                  <a:lnTo>
                    <a:pt x="1579" y="12600"/>
                  </a:lnTo>
                  <a:cubicBezTo>
                    <a:pt x="344" y="13129"/>
                    <a:pt x="198" y="13877"/>
                    <a:pt x="1" y="14220"/>
                  </a:cubicBezTo>
                  <a:cubicBezTo>
                    <a:pt x="1" y="14220"/>
                    <a:pt x="4386" y="11531"/>
                    <a:pt x="4743" y="11531"/>
                  </a:cubicBezTo>
                  <a:cubicBezTo>
                    <a:pt x="4744" y="11531"/>
                    <a:pt x="4745" y="11531"/>
                    <a:pt x="4745" y="11531"/>
                  </a:cubicBezTo>
                  <a:cubicBezTo>
                    <a:pt x="4981" y="11531"/>
                    <a:pt x="5147" y="11582"/>
                    <a:pt x="5345" y="11582"/>
                  </a:cubicBezTo>
                  <a:cubicBezTo>
                    <a:pt x="5444" y="11582"/>
                    <a:pt x="5551" y="11569"/>
                    <a:pt x="5680" y="11531"/>
                  </a:cubicBezTo>
                  <a:cubicBezTo>
                    <a:pt x="5970" y="11427"/>
                    <a:pt x="7880" y="4835"/>
                    <a:pt x="8679" y="2043"/>
                  </a:cubicBezTo>
                  <a:cubicBezTo>
                    <a:pt x="8967" y="1012"/>
                    <a:pt x="8195" y="1"/>
                    <a:pt x="7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58"/>
            <p:cNvSpPr/>
            <p:nvPr/>
          </p:nvSpPr>
          <p:spPr>
            <a:xfrm>
              <a:off x="7666367" y="2367034"/>
              <a:ext cx="99669" cy="50699"/>
            </a:xfrm>
            <a:custGeom>
              <a:rect b="b" l="l" r="r" t="t"/>
              <a:pathLst>
                <a:path extrusionOk="0" h="1495" w="2939">
                  <a:moveTo>
                    <a:pt x="1660" y="1"/>
                  </a:moveTo>
                  <a:cubicBezTo>
                    <a:pt x="1081" y="1"/>
                    <a:pt x="436" y="147"/>
                    <a:pt x="312" y="364"/>
                  </a:cubicBezTo>
                  <a:cubicBezTo>
                    <a:pt x="1" y="883"/>
                    <a:pt x="468" y="1495"/>
                    <a:pt x="468" y="1495"/>
                  </a:cubicBezTo>
                  <a:cubicBezTo>
                    <a:pt x="468" y="1495"/>
                    <a:pt x="2368" y="1204"/>
                    <a:pt x="2668" y="1121"/>
                  </a:cubicBezTo>
                  <a:cubicBezTo>
                    <a:pt x="2668" y="1121"/>
                    <a:pt x="2938" y="613"/>
                    <a:pt x="2565" y="228"/>
                  </a:cubicBezTo>
                  <a:cubicBezTo>
                    <a:pt x="2418" y="69"/>
                    <a:pt x="2054" y="1"/>
                    <a:pt x="16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58"/>
            <p:cNvSpPr/>
            <p:nvPr/>
          </p:nvSpPr>
          <p:spPr>
            <a:xfrm>
              <a:off x="7610412" y="2657455"/>
              <a:ext cx="163017" cy="138058"/>
            </a:xfrm>
            <a:custGeom>
              <a:rect b="b" l="l" r="r" t="t"/>
              <a:pathLst>
                <a:path extrusionOk="0" h="4071" w="4807">
                  <a:moveTo>
                    <a:pt x="1526" y="1"/>
                  </a:moveTo>
                  <a:cubicBezTo>
                    <a:pt x="1526" y="1"/>
                    <a:pt x="1474" y="229"/>
                    <a:pt x="1350" y="550"/>
                  </a:cubicBezTo>
                  <a:cubicBezTo>
                    <a:pt x="1329" y="613"/>
                    <a:pt x="1308" y="675"/>
                    <a:pt x="1277" y="737"/>
                  </a:cubicBezTo>
                  <a:cubicBezTo>
                    <a:pt x="1038" y="1350"/>
                    <a:pt x="613" y="2170"/>
                    <a:pt x="0" y="2585"/>
                  </a:cubicBezTo>
                  <a:cubicBezTo>
                    <a:pt x="0" y="2585"/>
                    <a:pt x="338" y="4070"/>
                    <a:pt x="2397" y="4070"/>
                  </a:cubicBezTo>
                  <a:cubicBezTo>
                    <a:pt x="2411" y="4070"/>
                    <a:pt x="2426" y="4070"/>
                    <a:pt x="2440" y="4070"/>
                  </a:cubicBezTo>
                  <a:cubicBezTo>
                    <a:pt x="2814" y="4070"/>
                    <a:pt x="3135" y="4038"/>
                    <a:pt x="3405" y="3987"/>
                  </a:cubicBezTo>
                  <a:cubicBezTo>
                    <a:pt x="4630" y="3738"/>
                    <a:pt x="4807" y="3083"/>
                    <a:pt x="4807" y="3083"/>
                  </a:cubicBezTo>
                  <a:lnTo>
                    <a:pt x="2782" y="1173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58"/>
            <p:cNvSpPr/>
            <p:nvPr/>
          </p:nvSpPr>
          <p:spPr>
            <a:xfrm>
              <a:off x="7653717" y="2676106"/>
              <a:ext cx="119711" cy="116557"/>
            </a:xfrm>
            <a:custGeom>
              <a:rect b="b" l="l" r="r" t="t"/>
              <a:pathLst>
                <a:path extrusionOk="0" h="3437" w="3530">
                  <a:moveTo>
                    <a:pt x="73" y="0"/>
                  </a:moveTo>
                  <a:cubicBezTo>
                    <a:pt x="52" y="63"/>
                    <a:pt x="31" y="125"/>
                    <a:pt x="0" y="187"/>
                  </a:cubicBezTo>
                  <a:cubicBezTo>
                    <a:pt x="312" y="842"/>
                    <a:pt x="1142" y="2503"/>
                    <a:pt x="2128" y="3437"/>
                  </a:cubicBezTo>
                  <a:cubicBezTo>
                    <a:pt x="3353" y="3188"/>
                    <a:pt x="3530" y="2533"/>
                    <a:pt x="3530" y="2533"/>
                  </a:cubicBezTo>
                  <a:lnTo>
                    <a:pt x="1505" y="62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8"/>
            <p:cNvSpPr/>
            <p:nvPr/>
          </p:nvSpPr>
          <p:spPr>
            <a:xfrm>
              <a:off x="7605461" y="2427804"/>
              <a:ext cx="264450" cy="335462"/>
            </a:xfrm>
            <a:custGeom>
              <a:rect b="b" l="l" r="r" t="t"/>
              <a:pathLst>
                <a:path extrusionOk="0" h="9892" w="7798">
                  <a:moveTo>
                    <a:pt x="4647" y="0"/>
                  </a:moveTo>
                  <a:cubicBezTo>
                    <a:pt x="4577" y="0"/>
                    <a:pt x="4506" y="1"/>
                    <a:pt x="4434" y="4"/>
                  </a:cubicBezTo>
                  <a:cubicBezTo>
                    <a:pt x="2284" y="97"/>
                    <a:pt x="1018" y="1468"/>
                    <a:pt x="914" y="3762"/>
                  </a:cubicBezTo>
                  <a:cubicBezTo>
                    <a:pt x="914" y="3762"/>
                    <a:pt x="689" y="3524"/>
                    <a:pt x="456" y="3524"/>
                  </a:cubicBezTo>
                  <a:cubicBezTo>
                    <a:pt x="394" y="3524"/>
                    <a:pt x="330" y="3541"/>
                    <a:pt x="271" y="3585"/>
                  </a:cubicBezTo>
                  <a:cubicBezTo>
                    <a:pt x="1" y="3783"/>
                    <a:pt x="42" y="4270"/>
                    <a:pt x="178" y="4540"/>
                  </a:cubicBezTo>
                  <a:cubicBezTo>
                    <a:pt x="427" y="5059"/>
                    <a:pt x="364" y="5558"/>
                    <a:pt x="738" y="5963"/>
                  </a:cubicBezTo>
                  <a:cubicBezTo>
                    <a:pt x="870" y="6099"/>
                    <a:pt x="971" y="6139"/>
                    <a:pt x="1043" y="6139"/>
                  </a:cubicBezTo>
                  <a:cubicBezTo>
                    <a:pt x="1140" y="6139"/>
                    <a:pt x="1184" y="6067"/>
                    <a:pt x="1184" y="6067"/>
                  </a:cubicBezTo>
                  <a:lnTo>
                    <a:pt x="1486" y="7043"/>
                  </a:lnTo>
                  <a:cubicBezTo>
                    <a:pt x="1486" y="7043"/>
                    <a:pt x="2098" y="8236"/>
                    <a:pt x="2990" y="8963"/>
                  </a:cubicBezTo>
                  <a:cubicBezTo>
                    <a:pt x="3676" y="9513"/>
                    <a:pt x="4185" y="9892"/>
                    <a:pt x="4680" y="9892"/>
                  </a:cubicBezTo>
                  <a:cubicBezTo>
                    <a:pt x="4829" y="9892"/>
                    <a:pt x="4977" y="9857"/>
                    <a:pt x="5129" y="9783"/>
                  </a:cubicBezTo>
                  <a:cubicBezTo>
                    <a:pt x="5793" y="9472"/>
                    <a:pt x="6323" y="8215"/>
                    <a:pt x="6593" y="7748"/>
                  </a:cubicBezTo>
                  <a:cubicBezTo>
                    <a:pt x="6644" y="7665"/>
                    <a:pt x="6697" y="7541"/>
                    <a:pt x="6759" y="7395"/>
                  </a:cubicBezTo>
                  <a:cubicBezTo>
                    <a:pt x="6821" y="7239"/>
                    <a:pt x="6894" y="7052"/>
                    <a:pt x="6956" y="6856"/>
                  </a:cubicBezTo>
                  <a:cubicBezTo>
                    <a:pt x="7143" y="6295"/>
                    <a:pt x="7320" y="5661"/>
                    <a:pt x="7371" y="5382"/>
                  </a:cubicBezTo>
                  <a:cubicBezTo>
                    <a:pt x="7371" y="5350"/>
                    <a:pt x="7382" y="5319"/>
                    <a:pt x="7382" y="5299"/>
                  </a:cubicBezTo>
                  <a:cubicBezTo>
                    <a:pt x="7423" y="4946"/>
                    <a:pt x="7403" y="4759"/>
                    <a:pt x="7610" y="4510"/>
                  </a:cubicBezTo>
                  <a:cubicBezTo>
                    <a:pt x="7662" y="4447"/>
                    <a:pt x="7703" y="4291"/>
                    <a:pt x="7724" y="4084"/>
                  </a:cubicBezTo>
                  <a:cubicBezTo>
                    <a:pt x="7797" y="3409"/>
                    <a:pt x="7745" y="2173"/>
                    <a:pt x="7610" y="1707"/>
                  </a:cubicBezTo>
                  <a:cubicBezTo>
                    <a:pt x="7450" y="1115"/>
                    <a:pt x="6630" y="0"/>
                    <a:pt x="4647" y="0"/>
                  </a:cubicBezTo>
                  <a:close/>
                </a:path>
              </a:pathLst>
            </a:custGeom>
            <a:solidFill>
              <a:srgbClr val="EAAD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58"/>
            <p:cNvSpPr/>
            <p:nvPr/>
          </p:nvSpPr>
          <p:spPr>
            <a:xfrm>
              <a:off x="7780446" y="2628528"/>
              <a:ext cx="34150" cy="16990"/>
            </a:xfrm>
            <a:custGeom>
              <a:rect b="b" l="l" r="r" t="t"/>
              <a:pathLst>
                <a:path extrusionOk="0" h="501" w="1007">
                  <a:moveTo>
                    <a:pt x="497" y="1"/>
                  </a:moveTo>
                  <a:cubicBezTo>
                    <a:pt x="346" y="1"/>
                    <a:pt x="174" y="34"/>
                    <a:pt x="0" y="137"/>
                  </a:cubicBezTo>
                  <a:lnTo>
                    <a:pt x="0" y="438"/>
                  </a:lnTo>
                  <a:cubicBezTo>
                    <a:pt x="95" y="394"/>
                    <a:pt x="237" y="340"/>
                    <a:pt x="407" y="340"/>
                  </a:cubicBezTo>
                  <a:cubicBezTo>
                    <a:pt x="553" y="340"/>
                    <a:pt x="720" y="380"/>
                    <a:pt x="893" y="501"/>
                  </a:cubicBezTo>
                  <a:lnTo>
                    <a:pt x="1007" y="127"/>
                  </a:lnTo>
                  <a:cubicBezTo>
                    <a:pt x="1007" y="127"/>
                    <a:pt x="790" y="1"/>
                    <a:pt x="497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58"/>
            <p:cNvSpPr/>
            <p:nvPr/>
          </p:nvSpPr>
          <p:spPr>
            <a:xfrm>
              <a:off x="7810729" y="2655352"/>
              <a:ext cx="30623" cy="23264"/>
            </a:xfrm>
            <a:custGeom>
              <a:rect b="b" l="l" r="r" t="t"/>
              <a:pathLst>
                <a:path extrusionOk="0" h="686" w="903">
                  <a:moveTo>
                    <a:pt x="0" y="0"/>
                  </a:moveTo>
                  <a:lnTo>
                    <a:pt x="0" y="0"/>
                  </a:lnTo>
                  <a:cubicBezTo>
                    <a:pt x="93" y="166"/>
                    <a:pt x="363" y="571"/>
                    <a:pt x="706" y="685"/>
                  </a:cubicBezTo>
                  <a:cubicBezTo>
                    <a:pt x="768" y="529"/>
                    <a:pt x="841" y="342"/>
                    <a:pt x="903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58"/>
            <p:cNvSpPr/>
            <p:nvPr/>
          </p:nvSpPr>
          <p:spPr>
            <a:xfrm>
              <a:off x="7677286" y="2624018"/>
              <a:ext cx="100720" cy="53412"/>
            </a:xfrm>
            <a:custGeom>
              <a:rect b="b" l="l" r="r" t="t"/>
              <a:pathLst>
                <a:path extrusionOk="0" h="1575" w="2970">
                  <a:moveTo>
                    <a:pt x="198" y="0"/>
                  </a:moveTo>
                  <a:cubicBezTo>
                    <a:pt x="0" y="436"/>
                    <a:pt x="291" y="1319"/>
                    <a:pt x="1184" y="1526"/>
                  </a:cubicBezTo>
                  <a:cubicBezTo>
                    <a:pt x="1324" y="1560"/>
                    <a:pt x="1457" y="1575"/>
                    <a:pt x="1582" y="1575"/>
                  </a:cubicBezTo>
                  <a:cubicBezTo>
                    <a:pt x="2461" y="1575"/>
                    <a:pt x="2969" y="851"/>
                    <a:pt x="2969" y="851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58"/>
            <p:cNvSpPr/>
            <p:nvPr/>
          </p:nvSpPr>
          <p:spPr>
            <a:xfrm>
              <a:off x="7619195" y="2564842"/>
              <a:ext cx="28554" cy="56736"/>
            </a:xfrm>
            <a:custGeom>
              <a:rect b="b" l="l" r="r" t="t"/>
              <a:pathLst>
                <a:path extrusionOk="0" h="1673" w="842">
                  <a:moveTo>
                    <a:pt x="189" y="0"/>
                  </a:moveTo>
                  <a:cubicBezTo>
                    <a:pt x="185" y="0"/>
                    <a:pt x="181" y="0"/>
                    <a:pt x="177" y="1"/>
                  </a:cubicBezTo>
                  <a:cubicBezTo>
                    <a:pt x="1" y="43"/>
                    <a:pt x="146" y="686"/>
                    <a:pt x="209" y="780"/>
                  </a:cubicBezTo>
                  <a:cubicBezTo>
                    <a:pt x="213" y="786"/>
                    <a:pt x="216" y="789"/>
                    <a:pt x="218" y="789"/>
                  </a:cubicBezTo>
                  <a:cubicBezTo>
                    <a:pt x="246" y="789"/>
                    <a:pt x="180" y="404"/>
                    <a:pt x="241" y="404"/>
                  </a:cubicBezTo>
                  <a:cubicBezTo>
                    <a:pt x="244" y="404"/>
                    <a:pt x="247" y="405"/>
                    <a:pt x="250" y="406"/>
                  </a:cubicBezTo>
                  <a:cubicBezTo>
                    <a:pt x="333" y="437"/>
                    <a:pt x="478" y="894"/>
                    <a:pt x="385" y="998"/>
                  </a:cubicBezTo>
                  <a:cubicBezTo>
                    <a:pt x="302" y="1101"/>
                    <a:pt x="416" y="1154"/>
                    <a:pt x="530" y="1237"/>
                  </a:cubicBezTo>
                  <a:cubicBezTo>
                    <a:pt x="624" y="1309"/>
                    <a:pt x="582" y="1610"/>
                    <a:pt x="748" y="1673"/>
                  </a:cubicBezTo>
                  <a:cubicBezTo>
                    <a:pt x="800" y="1673"/>
                    <a:pt x="841" y="1610"/>
                    <a:pt x="811" y="1569"/>
                  </a:cubicBezTo>
                  <a:cubicBezTo>
                    <a:pt x="758" y="1444"/>
                    <a:pt x="675" y="1267"/>
                    <a:pt x="613" y="1050"/>
                  </a:cubicBezTo>
                  <a:cubicBezTo>
                    <a:pt x="502" y="674"/>
                    <a:pt x="37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58"/>
            <p:cNvSpPr/>
            <p:nvPr/>
          </p:nvSpPr>
          <p:spPr>
            <a:xfrm>
              <a:off x="7614617" y="2388432"/>
              <a:ext cx="263025" cy="207104"/>
            </a:xfrm>
            <a:custGeom>
              <a:rect b="b" l="l" r="r" t="t"/>
              <a:pathLst>
                <a:path extrusionOk="0" h="6107" w="7756">
                  <a:moveTo>
                    <a:pt x="3682" y="1"/>
                  </a:moveTo>
                  <a:cubicBezTo>
                    <a:pt x="3123" y="1"/>
                    <a:pt x="2517" y="110"/>
                    <a:pt x="1890" y="366"/>
                  </a:cubicBezTo>
                  <a:cubicBezTo>
                    <a:pt x="115" y="1082"/>
                    <a:pt x="1" y="3625"/>
                    <a:pt x="136" y="4342"/>
                  </a:cubicBezTo>
                  <a:cubicBezTo>
                    <a:pt x="261" y="5048"/>
                    <a:pt x="1112" y="6107"/>
                    <a:pt x="1112" y="6107"/>
                  </a:cubicBezTo>
                  <a:cubicBezTo>
                    <a:pt x="1112" y="6107"/>
                    <a:pt x="997" y="5671"/>
                    <a:pt x="1112" y="4965"/>
                  </a:cubicBezTo>
                  <a:cubicBezTo>
                    <a:pt x="1216" y="4269"/>
                    <a:pt x="1319" y="4778"/>
                    <a:pt x="2118" y="4093"/>
                  </a:cubicBezTo>
                  <a:cubicBezTo>
                    <a:pt x="2928" y="3397"/>
                    <a:pt x="1952" y="2432"/>
                    <a:pt x="2741" y="2276"/>
                  </a:cubicBezTo>
                  <a:cubicBezTo>
                    <a:pt x="2782" y="2267"/>
                    <a:pt x="2822" y="2263"/>
                    <a:pt x="2861" y="2263"/>
                  </a:cubicBezTo>
                  <a:cubicBezTo>
                    <a:pt x="3427" y="2263"/>
                    <a:pt x="3832" y="3125"/>
                    <a:pt x="4890" y="3397"/>
                  </a:cubicBezTo>
                  <a:cubicBezTo>
                    <a:pt x="5045" y="3436"/>
                    <a:pt x="5188" y="3454"/>
                    <a:pt x="5320" y="3454"/>
                  </a:cubicBezTo>
                  <a:cubicBezTo>
                    <a:pt x="6298" y="3454"/>
                    <a:pt x="6644" y="2494"/>
                    <a:pt x="6644" y="2494"/>
                  </a:cubicBezTo>
                  <a:cubicBezTo>
                    <a:pt x="7299" y="3065"/>
                    <a:pt x="7486" y="4342"/>
                    <a:pt x="7486" y="4342"/>
                  </a:cubicBezTo>
                  <a:cubicBezTo>
                    <a:pt x="7755" y="2608"/>
                    <a:pt x="6987" y="1674"/>
                    <a:pt x="6136" y="885"/>
                  </a:cubicBezTo>
                  <a:cubicBezTo>
                    <a:pt x="5584" y="373"/>
                    <a:pt x="4713" y="1"/>
                    <a:pt x="3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58"/>
            <p:cNvSpPr/>
            <p:nvPr/>
          </p:nvSpPr>
          <p:spPr>
            <a:xfrm>
              <a:off x="7424508" y="2695097"/>
              <a:ext cx="221143" cy="357370"/>
            </a:xfrm>
            <a:custGeom>
              <a:rect b="b" l="l" r="r" t="t"/>
              <a:pathLst>
                <a:path extrusionOk="0" h="10538" w="6521">
                  <a:moveTo>
                    <a:pt x="5554" y="1"/>
                  </a:moveTo>
                  <a:cubicBezTo>
                    <a:pt x="5321" y="1"/>
                    <a:pt x="5094" y="42"/>
                    <a:pt x="4942" y="167"/>
                  </a:cubicBezTo>
                  <a:cubicBezTo>
                    <a:pt x="4600" y="448"/>
                    <a:pt x="1943" y="2337"/>
                    <a:pt x="1943" y="2337"/>
                  </a:cubicBezTo>
                  <a:cubicBezTo>
                    <a:pt x="1943" y="2337"/>
                    <a:pt x="759" y="3001"/>
                    <a:pt x="1" y="3447"/>
                  </a:cubicBezTo>
                  <a:lnTo>
                    <a:pt x="1" y="10538"/>
                  </a:lnTo>
                  <a:lnTo>
                    <a:pt x="4755" y="10538"/>
                  </a:lnTo>
                  <a:cubicBezTo>
                    <a:pt x="4921" y="9800"/>
                    <a:pt x="5098" y="8752"/>
                    <a:pt x="5150" y="7600"/>
                  </a:cubicBezTo>
                  <a:cubicBezTo>
                    <a:pt x="5244" y="5357"/>
                    <a:pt x="5306" y="2482"/>
                    <a:pt x="5337" y="2119"/>
                  </a:cubicBezTo>
                  <a:cubicBezTo>
                    <a:pt x="5368" y="1745"/>
                    <a:pt x="5482" y="1475"/>
                    <a:pt x="5482" y="1475"/>
                  </a:cubicBezTo>
                  <a:cubicBezTo>
                    <a:pt x="5482" y="1475"/>
                    <a:pt x="6178" y="967"/>
                    <a:pt x="6520" y="167"/>
                  </a:cubicBezTo>
                  <a:cubicBezTo>
                    <a:pt x="6520" y="167"/>
                    <a:pt x="6022" y="1"/>
                    <a:pt x="5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58"/>
            <p:cNvSpPr/>
            <p:nvPr/>
          </p:nvSpPr>
          <p:spPr>
            <a:xfrm>
              <a:off x="7760370" y="2714122"/>
              <a:ext cx="257023" cy="338345"/>
            </a:xfrm>
            <a:custGeom>
              <a:rect b="b" l="l" r="r" t="t"/>
              <a:pathLst>
                <a:path extrusionOk="0" h="9977" w="7579">
                  <a:moveTo>
                    <a:pt x="1651" y="1"/>
                  </a:moveTo>
                  <a:cubicBezTo>
                    <a:pt x="1121" y="1029"/>
                    <a:pt x="779" y="1205"/>
                    <a:pt x="779" y="1205"/>
                  </a:cubicBezTo>
                  <a:cubicBezTo>
                    <a:pt x="779" y="1205"/>
                    <a:pt x="935" y="2118"/>
                    <a:pt x="1038" y="2440"/>
                  </a:cubicBezTo>
                  <a:cubicBezTo>
                    <a:pt x="1153" y="2752"/>
                    <a:pt x="738" y="3883"/>
                    <a:pt x="499" y="4454"/>
                  </a:cubicBezTo>
                  <a:cubicBezTo>
                    <a:pt x="42" y="5523"/>
                    <a:pt x="0" y="6468"/>
                    <a:pt x="198" y="7527"/>
                  </a:cubicBezTo>
                  <a:cubicBezTo>
                    <a:pt x="332" y="8233"/>
                    <a:pt x="509" y="9188"/>
                    <a:pt x="530" y="9977"/>
                  </a:cubicBezTo>
                  <a:lnTo>
                    <a:pt x="7578" y="9977"/>
                  </a:lnTo>
                  <a:lnTo>
                    <a:pt x="7578" y="4340"/>
                  </a:lnTo>
                  <a:cubicBezTo>
                    <a:pt x="7391" y="4194"/>
                    <a:pt x="7174" y="4018"/>
                    <a:pt x="6945" y="3800"/>
                  </a:cubicBezTo>
                  <a:cubicBezTo>
                    <a:pt x="6053" y="2959"/>
                    <a:pt x="2980" y="1101"/>
                    <a:pt x="2980" y="1101"/>
                  </a:cubicBezTo>
                  <a:cubicBezTo>
                    <a:pt x="2980" y="1101"/>
                    <a:pt x="2295" y="427"/>
                    <a:pt x="2129" y="250"/>
                  </a:cubicBezTo>
                  <a:cubicBezTo>
                    <a:pt x="1963" y="74"/>
                    <a:pt x="1651" y="1"/>
                    <a:pt x="1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8"/>
            <p:cNvSpPr/>
            <p:nvPr/>
          </p:nvSpPr>
          <p:spPr>
            <a:xfrm>
              <a:off x="7743143" y="2704660"/>
              <a:ext cx="65485" cy="24688"/>
            </a:xfrm>
            <a:custGeom>
              <a:rect b="b" l="l" r="r" t="t"/>
              <a:pathLst>
                <a:path extrusionOk="0" h="728" w="1931">
                  <a:moveTo>
                    <a:pt x="1152" y="1"/>
                  </a:moveTo>
                  <a:cubicBezTo>
                    <a:pt x="1084" y="1"/>
                    <a:pt x="1020" y="7"/>
                    <a:pt x="965" y="20"/>
                  </a:cubicBezTo>
                  <a:cubicBezTo>
                    <a:pt x="701" y="86"/>
                    <a:pt x="248" y="93"/>
                    <a:pt x="73" y="93"/>
                  </a:cubicBezTo>
                  <a:cubicBezTo>
                    <a:pt x="27" y="93"/>
                    <a:pt x="0" y="93"/>
                    <a:pt x="0" y="93"/>
                  </a:cubicBezTo>
                  <a:lnTo>
                    <a:pt x="0" y="93"/>
                  </a:lnTo>
                  <a:cubicBezTo>
                    <a:pt x="51" y="217"/>
                    <a:pt x="394" y="685"/>
                    <a:pt x="1048" y="726"/>
                  </a:cubicBezTo>
                  <a:cubicBezTo>
                    <a:pt x="1061" y="727"/>
                    <a:pt x="1073" y="727"/>
                    <a:pt x="1086" y="727"/>
                  </a:cubicBezTo>
                  <a:cubicBezTo>
                    <a:pt x="1585" y="727"/>
                    <a:pt x="1931" y="145"/>
                    <a:pt x="1931" y="145"/>
                  </a:cubicBezTo>
                  <a:cubicBezTo>
                    <a:pt x="1931" y="145"/>
                    <a:pt x="1491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8"/>
            <p:cNvSpPr/>
            <p:nvPr/>
          </p:nvSpPr>
          <p:spPr>
            <a:xfrm>
              <a:off x="7743143" y="2698692"/>
              <a:ext cx="65485" cy="13497"/>
            </a:xfrm>
            <a:custGeom>
              <a:rect b="b" l="l" r="r" t="t"/>
              <a:pathLst>
                <a:path extrusionOk="0" h="398" w="1931">
                  <a:moveTo>
                    <a:pt x="962" y="1"/>
                  </a:moveTo>
                  <a:cubicBezTo>
                    <a:pt x="911" y="1"/>
                    <a:pt x="851" y="12"/>
                    <a:pt x="778" y="40"/>
                  </a:cubicBezTo>
                  <a:cubicBezTo>
                    <a:pt x="487" y="155"/>
                    <a:pt x="0" y="269"/>
                    <a:pt x="0" y="269"/>
                  </a:cubicBezTo>
                  <a:cubicBezTo>
                    <a:pt x="0" y="269"/>
                    <a:pt x="405" y="374"/>
                    <a:pt x="660" y="374"/>
                  </a:cubicBezTo>
                  <a:cubicBezTo>
                    <a:pt x="705" y="374"/>
                    <a:pt x="745" y="370"/>
                    <a:pt x="778" y="362"/>
                  </a:cubicBezTo>
                  <a:cubicBezTo>
                    <a:pt x="832" y="349"/>
                    <a:pt x="877" y="344"/>
                    <a:pt x="916" y="344"/>
                  </a:cubicBezTo>
                  <a:cubicBezTo>
                    <a:pt x="1030" y="344"/>
                    <a:pt x="1102" y="386"/>
                    <a:pt x="1225" y="393"/>
                  </a:cubicBezTo>
                  <a:cubicBezTo>
                    <a:pt x="1249" y="396"/>
                    <a:pt x="1268" y="397"/>
                    <a:pt x="1284" y="397"/>
                  </a:cubicBezTo>
                  <a:cubicBezTo>
                    <a:pt x="1370" y="397"/>
                    <a:pt x="1360" y="361"/>
                    <a:pt x="1483" y="361"/>
                  </a:cubicBezTo>
                  <a:cubicBezTo>
                    <a:pt x="1495" y="361"/>
                    <a:pt x="1510" y="362"/>
                    <a:pt x="1526" y="362"/>
                  </a:cubicBezTo>
                  <a:cubicBezTo>
                    <a:pt x="1552" y="365"/>
                    <a:pt x="1580" y="367"/>
                    <a:pt x="1607" y="367"/>
                  </a:cubicBezTo>
                  <a:cubicBezTo>
                    <a:pt x="1770" y="367"/>
                    <a:pt x="1931" y="321"/>
                    <a:pt x="1931" y="321"/>
                  </a:cubicBezTo>
                  <a:cubicBezTo>
                    <a:pt x="1931" y="321"/>
                    <a:pt x="1879" y="123"/>
                    <a:pt x="1733" y="40"/>
                  </a:cubicBezTo>
                  <a:cubicBezTo>
                    <a:pt x="1706" y="25"/>
                    <a:pt x="1680" y="19"/>
                    <a:pt x="1653" y="19"/>
                  </a:cubicBezTo>
                  <a:cubicBezTo>
                    <a:pt x="1545" y="19"/>
                    <a:pt x="1438" y="117"/>
                    <a:pt x="1331" y="117"/>
                  </a:cubicBezTo>
                  <a:cubicBezTo>
                    <a:pt x="1320" y="117"/>
                    <a:pt x="1308" y="116"/>
                    <a:pt x="1297" y="113"/>
                  </a:cubicBezTo>
                  <a:cubicBezTo>
                    <a:pt x="1188" y="98"/>
                    <a:pt x="1114" y="1"/>
                    <a:pt x="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8"/>
            <p:cNvSpPr/>
            <p:nvPr/>
          </p:nvSpPr>
          <p:spPr>
            <a:xfrm>
              <a:off x="7764134" y="2675733"/>
              <a:ext cx="47647" cy="10988"/>
            </a:xfrm>
            <a:custGeom>
              <a:rect b="b" l="l" r="r" t="t"/>
              <a:pathLst>
                <a:path extrusionOk="0" h="324" w="1405">
                  <a:moveTo>
                    <a:pt x="341" y="1"/>
                  </a:moveTo>
                  <a:cubicBezTo>
                    <a:pt x="190" y="1"/>
                    <a:pt x="45" y="84"/>
                    <a:pt x="45" y="84"/>
                  </a:cubicBezTo>
                  <a:cubicBezTo>
                    <a:pt x="0" y="111"/>
                    <a:pt x="33" y="161"/>
                    <a:pt x="96" y="161"/>
                  </a:cubicBezTo>
                  <a:cubicBezTo>
                    <a:pt x="106" y="161"/>
                    <a:pt x="117" y="160"/>
                    <a:pt x="128" y="157"/>
                  </a:cubicBezTo>
                  <a:cubicBezTo>
                    <a:pt x="159" y="153"/>
                    <a:pt x="191" y="146"/>
                    <a:pt x="230" y="146"/>
                  </a:cubicBezTo>
                  <a:cubicBezTo>
                    <a:pt x="296" y="146"/>
                    <a:pt x="382" y="165"/>
                    <a:pt x="512" y="251"/>
                  </a:cubicBezTo>
                  <a:cubicBezTo>
                    <a:pt x="600" y="305"/>
                    <a:pt x="701" y="324"/>
                    <a:pt x="798" y="324"/>
                  </a:cubicBezTo>
                  <a:cubicBezTo>
                    <a:pt x="942" y="324"/>
                    <a:pt x="1077" y="281"/>
                    <a:pt x="1146" y="251"/>
                  </a:cubicBezTo>
                  <a:cubicBezTo>
                    <a:pt x="1250" y="188"/>
                    <a:pt x="1405" y="64"/>
                    <a:pt x="1312" y="32"/>
                  </a:cubicBezTo>
                  <a:cubicBezTo>
                    <a:pt x="1302" y="27"/>
                    <a:pt x="1292" y="25"/>
                    <a:pt x="1282" y="25"/>
                  </a:cubicBezTo>
                  <a:cubicBezTo>
                    <a:pt x="1206" y="25"/>
                    <a:pt x="1116" y="149"/>
                    <a:pt x="969" y="168"/>
                  </a:cubicBezTo>
                  <a:cubicBezTo>
                    <a:pt x="938" y="171"/>
                    <a:pt x="908" y="173"/>
                    <a:pt x="880" y="173"/>
                  </a:cubicBezTo>
                  <a:cubicBezTo>
                    <a:pt x="757" y="173"/>
                    <a:pt x="654" y="135"/>
                    <a:pt x="502" y="43"/>
                  </a:cubicBezTo>
                  <a:cubicBezTo>
                    <a:pt x="452" y="12"/>
                    <a:pt x="396" y="1"/>
                    <a:pt x="341" y="1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8"/>
            <p:cNvSpPr/>
            <p:nvPr/>
          </p:nvSpPr>
          <p:spPr>
            <a:xfrm>
              <a:off x="7681864" y="2571183"/>
              <a:ext cx="106689" cy="63518"/>
            </a:xfrm>
            <a:custGeom>
              <a:rect b="b" l="l" r="r" t="t"/>
              <a:pathLst>
                <a:path extrusionOk="0" h="1873" w="3146">
                  <a:moveTo>
                    <a:pt x="1201" y="0"/>
                  </a:moveTo>
                  <a:cubicBezTo>
                    <a:pt x="786" y="0"/>
                    <a:pt x="556" y="89"/>
                    <a:pt x="447" y="178"/>
                  </a:cubicBezTo>
                  <a:cubicBezTo>
                    <a:pt x="343" y="271"/>
                    <a:pt x="1" y="1008"/>
                    <a:pt x="239" y="1257"/>
                  </a:cubicBezTo>
                  <a:cubicBezTo>
                    <a:pt x="530" y="1569"/>
                    <a:pt x="395" y="1631"/>
                    <a:pt x="613" y="1786"/>
                  </a:cubicBezTo>
                  <a:cubicBezTo>
                    <a:pt x="707" y="1853"/>
                    <a:pt x="1137" y="1873"/>
                    <a:pt x="1597" y="1873"/>
                  </a:cubicBezTo>
                  <a:cubicBezTo>
                    <a:pt x="2210" y="1873"/>
                    <a:pt x="2876" y="1839"/>
                    <a:pt x="2876" y="1839"/>
                  </a:cubicBezTo>
                  <a:cubicBezTo>
                    <a:pt x="2876" y="1839"/>
                    <a:pt x="3146" y="831"/>
                    <a:pt x="2772" y="448"/>
                  </a:cubicBezTo>
                  <a:cubicBezTo>
                    <a:pt x="2398" y="63"/>
                    <a:pt x="1724" y="12"/>
                    <a:pt x="1267" y="1"/>
                  </a:cubicBezTo>
                  <a:cubicBezTo>
                    <a:pt x="1245" y="0"/>
                    <a:pt x="1222" y="0"/>
                    <a:pt x="1201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8"/>
            <p:cNvSpPr/>
            <p:nvPr/>
          </p:nvSpPr>
          <p:spPr>
            <a:xfrm>
              <a:off x="7696989" y="2566232"/>
              <a:ext cx="82780" cy="21670"/>
            </a:xfrm>
            <a:custGeom>
              <a:rect b="b" l="l" r="r" t="t"/>
              <a:pathLst>
                <a:path extrusionOk="0" h="639" w="2441">
                  <a:moveTo>
                    <a:pt x="1091" y="0"/>
                  </a:moveTo>
                  <a:cubicBezTo>
                    <a:pt x="772" y="0"/>
                    <a:pt x="382" y="93"/>
                    <a:pt x="1" y="324"/>
                  </a:cubicBezTo>
                  <a:cubicBezTo>
                    <a:pt x="1" y="324"/>
                    <a:pt x="270" y="307"/>
                    <a:pt x="564" y="307"/>
                  </a:cubicBezTo>
                  <a:cubicBezTo>
                    <a:pt x="833" y="307"/>
                    <a:pt x="1123" y="321"/>
                    <a:pt x="1246" y="375"/>
                  </a:cubicBezTo>
                  <a:cubicBezTo>
                    <a:pt x="1438" y="467"/>
                    <a:pt x="1884" y="638"/>
                    <a:pt x="2184" y="638"/>
                  </a:cubicBezTo>
                  <a:cubicBezTo>
                    <a:pt x="2290" y="638"/>
                    <a:pt x="2378" y="617"/>
                    <a:pt x="2430" y="562"/>
                  </a:cubicBezTo>
                  <a:cubicBezTo>
                    <a:pt x="2430" y="562"/>
                    <a:pt x="2441" y="324"/>
                    <a:pt x="2326" y="282"/>
                  </a:cubicBezTo>
                  <a:cubicBezTo>
                    <a:pt x="2212" y="241"/>
                    <a:pt x="1901" y="230"/>
                    <a:pt x="1558" y="85"/>
                  </a:cubicBezTo>
                  <a:cubicBezTo>
                    <a:pt x="1436" y="31"/>
                    <a:pt x="1276" y="0"/>
                    <a:pt x="1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58"/>
            <p:cNvSpPr/>
            <p:nvPr/>
          </p:nvSpPr>
          <p:spPr>
            <a:xfrm>
              <a:off x="7684001" y="2595498"/>
              <a:ext cx="100008" cy="77829"/>
            </a:xfrm>
            <a:custGeom>
              <a:rect b="b" l="l" r="r" t="t"/>
              <a:pathLst>
                <a:path extrusionOk="0" h="2295" w="2949">
                  <a:moveTo>
                    <a:pt x="1474" y="1"/>
                  </a:moveTo>
                  <a:cubicBezTo>
                    <a:pt x="654" y="1"/>
                    <a:pt x="0" y="520"/>
                    <a:pt x="0" y="1152"/>
                  </a:cubicBezTo>
                  <a:cubicBezTo>
                    <a:pt x="0" y="1786"/>
                    <a:pt x="654" y="2294"/>
                    <a:pt x="1474" y="2294"/>
                  </a:cubicBezTo>
                  <a:cubicBezTo>
                    <a:pt x="2284" y="2294"/>
                    <a:pt x="2948" y="1786"/>
                    <a:pt x="2948" y="1152"/>
                  </a:cubicBezTo>
                  <a:cubicBezTo>
                    <a:pt x="2948" y="520"/>
                    <a:pt x="2284" y="1"/>
                    <a:pt x="1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58"/>
            <p:cNvSpPr/>
            <p:nvPr/>
          </p:nvSpPr>
          <p:spPr>
            <a:xfrm>
              <a:off x="7690647" y="2629647"/>
              <a:ext cx="86646" cy="36999"/>
            </a:xfrm>
            <a:custGeom>
              <a:rect b="b" l="l" r="r" t="t"/>
              <a:pathLst>
                <a:path extrusionOk="0" h="1091" w="2555">
                  <a:moveTo>
                    <a:pt x="12" y="0"/>
                  </a:moveTo>
                  <a:cubicBezTo>
                    <a:pt x="1" y="52"/>
                    <a:pt x="1" y="94"/>
                    <a:pt x="1" y="145"/>
                  </a:cubicBezTo>
                  <a:cubicBezTo>
                    <a:pt x="1" y="664"/>
                    <a:pt x="572" y="1091"/>
                    <a:pt x="1278" y="1091"/>
                  </a:cubicBezTo>
                  <a:cubicBezTo>
                    <a:pt x="1952" y="1091"/>
                    <a:pt x="2513" y="696"/>
                    <a:pt x="2555" y="198"/>
                  </a:cubicBezTo>
                  <a:lnTo>
                    <a:pt x="2555" y="198"/>
                  </a:lnTo>
                  <a:cubicBezTo>
                    <a:pt x="2451" y="260"/>
                    <a:pt x="2347" y="322"/>
                    <a:pt x="2222" y="364"/>
                  </a:cubicBezTo>
                  <a:cubicBezTo>
                    <a:pt x="2058" y="419"/>
                    <a:pt x="1887" y="444"/>
                    <a:pt x="1710" y="444"/>
                  </a:cubicBezTo>
                  <a:cubicBezTo>
                    <a:pt x="1653" y="444"/>
                    <a:pt x="1595" y="441"/>
                    <a:pt x="1537" y="436"/>
                  </a:cubicBezTo>
                  <a:cubicBezTo>
                    <a:pt x="1278" y="415"/>
                    <a:pt x="1050" y="312"/>
                    <a:pt x="811" y="219"/>
                  </a:cubicBezTo>
                  <a:cubicBezTo>
                    <a:pt x="551" y="115"/>
                    <a:pt x="292" y="21"/>
                    <a:pt x="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8"/>
            <p:cNvSpPr/>
            <p:nvPr/>
          </p:nvSpPr>
          <p:spPr>
            <a:xfrm>
              <a:off x="7808593" y="2566029"/>
              <a:ext cx="58838" cy="72776"/>
            </a:xfrm>
            <a:custGeom>
              <a:rect b="b" l="l" r="r" t="t"/>
              <a:pathLst>
                <a:path extrusionOk="0" h="2146" w="1735">
                  <a:moveTo>
                    <a:pt x="1712" y="0"/>
                  </a:moveTo>
                  <a:cubicBezTo>
                    <a:pt x="1703" y="0"/>
                    <a:pt x="1693" y="3"/>
                    <a:pt x="1683" y="8"/>
                  </a:cubicBezTo>
                  <a:cubicBezTo>
                    <a:pt x="1319" y="28"/>
                    <a:pt x="1277" y="257"/>
                    <a:pt x="841" y="381"/>
                  </a:cubicBezTo>
                  <a:cubicBezTo>
                    <a:pt x="405" y="517"/>
                    <a:pt x="312" y="745"/>
                    <a:pt x="156" y="1015"/>
                  </a:cubicBezTo>
                  <a:cubicBezTo>
                    <a:pt x="11" y="1274"/>
                    <a:pt x="1" y="2146"/>
                    <a:pt x="1" y="2146"/>
                  </a:cubicBezTo>
                  <a:cubicBezTo>
                    <a:pt x="1" y="2146"/>
                    <a:pt x="1122" y="1461"/>
                    <a:pt x="1381" y="1306"/>
                  </a:cubicBezTo>
                  <a:cubicBezTo>
                    <a:pt x="1381" y="1274"/>
                    <a:pt x="1392" y="1243"/>
                    <a:pt x="1392" y="1223"/>
                  </a:cubicBezTo>
                  <a:cubicBezTo>
                    <a:pt x="1433" y="870"/>
                    <a:pt x="1413" y="683"/>
                    <a:pt x="1620" y="434"/>
                  </a:cubicBezTo>
                  <a:cubicBezTo>
                    <a:pt x="1672" y="371"/>
                    <a:pt x="1713" y="215"/>
                    <a:pt x="1734" y="8"/>
                  </a:cubicBezTo>
                  <a:cubicBezTo>
                    <a:pt x="1729" y="3"/>
                    <a:pt x="1721" y="0"/>
                    <a:pt x="1712" y="0"/>
                  </a:cubicBezTo>
                  <a:close/>
                </a:path>
              </a:pathLst>
            </a:custGeom>
            <a:solidFill>
              <a:srgbClr val="E073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58"/>
            <p:cNvSpPr/>
            <p:nvPr/>
          </p:nvSpPr>
          <p:spPr>
            <a:xfrm>
              <a:off x="7820191" y="2559585"/>
              <a:ext cx="47918" cy="30318"/>
            </a:xfrm>
            <a:custGeom>
              <a:rect b="b" l="l" r="r" t="t"/>
              <a:pathLst>
                <a:path extrusionOk="0" h="894" w="1413">
                  <a:moveTo>
                    <a:pt x="1237" y="1"/>
                  </a:moveTo>
                  <a:cubicBezTo>
                    <a:pt x="1071" y="1"/>
                    <a:pt x="552" y="291"/>
                    <a:pt x="271" y="395"/>
                  </a:cubicBezTo>
                  <a:cubicBezTo>
                    <a:pt x="1" y="499"/>
                    <a:pt x="33" y="831"/>
                    <a:pt x="33" y="831"/>
                  </a:cubicBezTo>
                  <a:cubicBezTo>
                    <a:pt x="33" y="831"/>
                    <a:pt x="43" y="893"/>
                    <a:pt x="116" y="893"/>
                  </a:cubicBezTo>
                  <a:cubicBezTo>
                    <a:pt x="188" y="893"/>
                    <a:pt x="697" y="582"/>
                    <a:pt x="821" y="447"/>
                  </a:cubicBezTo>
                  <a:cubicBezTo>
                    <a:pt x="1018" y="260"/>
                    <a:pt x="1392" y="198"/>
                    <a:pt x="1392" y="198"/>
                  </a:cubicBezTo>
                  <a:cubicBezTo>
                    <a:pt x="1392" y="198"/>
                    <a:pt x="1413" y="1"/>
                    <a:pt x="1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58"/>
            <p:cNvSpPr/>
            <p:nvPr/>
          </p:nvSpPr>
          <p:spPr>
            <a:xfrm>
              <a:off x="7805778" y="2596549"/>
              <a:ext cx="85934" cy="74065"/>
            </a:xfrm>
            <a:custGeom>
              <a:rect b="b" l="l" r="r" t="t"/>
              <a:pathLst>
                <a:path extrusionOk="0" h="2184" w="2534">
                  <a:moveTo>
                    <a:pt x="1443" y="1"/>
                  </a:moveTo>
                  <a:cubicBezTo>
                    <a:pt x="1385" y="1"/>
                    <a:pt x="1327" y="4"/>
                    <a:pt x="1267" y="11"/>
                  </a:cubicBezTo>
                  <a:cubicBezTo>
                    <a:pt x="571" y="104"/>
                    <a:pt x="1" y="655"/>
                    <a:pt x="1" y="1246"/>
                  </a:cubicBezTo>
                  <a:cubicBezTo>
                    <a:pt x="1" y="1791"/>
                    <a:pt x="469" y="2183"/>
                    <a:pt x="1074" y="2183"/>
                  </a:cubicBezTo>
                  <a:cubicBezTo>
                    <a:pt x="1137" y="2183"/>
                    <a:pt x="1202" y="2179"/>
                    <a:pt x="1267" y="2170"/>
                  </a:cubicBezTo>
                  <a:cubicBezTo>
                    <a:pt x="1962" y="2087"/>
                    <a:pt x="2534" y="1537"/>
                    <a:pt x="2534" y="935"/>
                  </a:cubicBezTo>
                  <a:cubicBezTo>
                    <a:pt x="2534" y="394"/>
                    <a:pt x="2056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8"/>
            <p:cNvSpPr/>
            <p:nvPr/>
          </p:nvSpPr>
          <p:spPr>
            <a:xfrm>
              <a:off x="7812459" y="2635650"/>
              <a:ext cx="72912" cy="28520"/>
            </a:xfrm>
            <a:custGeom>
              <a:rect b="b" l="l" r="r" t="t"/>
              <a:pathLst>
                <a:path extrusionOk="0" h="841" w="2150">
                  <a:moveTo>
                    <a:pt x="2150" y="0"/>
                  </a:moveTo>
                  <a:lnTo>
                    <a:pt x="2150" y="0"/>
                  </a:lnTo>
                  <a:cubicBezTo>
                    <a:pt x="2046" y="145"/>
                    <a:pt x="1921" y="197"/>
                    <a:pt x="1828" y="218"/>
                  </a:cubicBezTo>
                  <a:cubicBezTo>
                    <a:pt x="1703" y="252"/>
                    <a:pt x="1576" y="265"/>
                    <a:pt x="1449" y="265"/>
                  </a:cubicBezTo>
                  <a:cubicBezTo>
                    <a:pt x="1153" y="265"/>
                    <a:pt x="855" y="195"/>
                    <a:pt x="572" y="166"/>
                  </a:cubicBezTo>
                  <a:cubicBezTo>
                    <a:pt x="509" y="159"/>
                    <a:pt x="447" y="156"/>
                    <a:pt x="386" y="156"/>
                  </a:cubicBezTo>
                  <a:cubicBezTo>
                    <a:pt x="255" y="156"/>
                    <a:pt x="128" y="172"/>
                    <a:pt x="1" y="208"/>
                  </a:cubicBezTo>
                  <a:cubicBezTo>
                    <a:pt x="63" y="581"/>
                    <a:pt x="416" y="840"/>
                    <a:pt x="883" y="840"/>
                  </a:cubicBezTo>
                  <a:cubicBezTo>
                    <a:pt x="935" y="840"/>
                    <a:pt x="997" y="830"/>
                    <a:pt x="1049" y="830"/>
                  </a:cubicBezTo>
                  <a:cubicBezTo>
                    <a:pt x="1516" y="768"/>
                    <a:pt x="1994" y="550"/>
                    <a:pt x="2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58"/>
            <p:cNvSpPr/>
            <p:nvPr/>
          </p:nvSpPr>
          <p:spPr>
            <a:xfrm>
              <a:off x="7776919" y="2625544"/>
              <a:ext cx="37677" cy="12582"/>
            </a:xfrm>
            <a:custGeom>
              <a:rect b="b" l="l" r="r" t="t"/>
              <a:pathLst>
                <a:path extrusionOk="0" h="371" w="1111">
                  <a:moveTo>
                    <a:pt x="581" y="0"/>
                  </a:moveTo>
                  <a:cubicBezTo>
                    <a:pt x="276" y="0"/>
                    <a:pt x="1" y="142"/>
                    <a:pt x="1" y="142"/>
                  </a:cubicBezTo>
                  <a:lnTo>
                    <a:pt x="104" y="370"/>
                  </a:lnTo>
                  <a:cubicBezTo>
                    <a:pt x="260" y="263"/>
                    <a:pt x="407" y="227"/>
                    <a:pt x="535" y="227"/>
                  </a:cubicBezTo>
                  <a:cubicBezTo>
                    <a:pt x="790" y="227"/>
                    <a:pt x="966" y="370"/>
                    <a:pt x="966" y="370"/>
                  </a:cubicBezTo>
                  <a:lnTo>
                    <a:pt x="1111" y="215"/>
                  </a:lnTo>
                  <a:cubicBezTo>
                    <a:pt x="959" y="51"/>
                    <a:pt x="765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58"/>
            <p:cNvSpPr/>
            <p:nvPr/>
          </p:nvSpPr>
          <p:spPr>
            <a:xfrm>
              <a:off x="7649478" y="2547241"/>
              <a:ext cx="42289" cy="76812"/>
            </a:xfrm>
            <a:custGeom>
              <a:rect b="b" l="l" r="r" t="t"/>
              <a:pathLst>
                <a:path extrusionOk="0" h="2265" w="1247">
                  <a:moveTo>
                    <a:pt x="105" y="1"/>
                  </a:moveTo>
                  <a:lnTo>
                    <a:pt x="1" y="292"/>
                  </a:lnTo>
                  <a:lnTo>
                    <a:pt x="1070" y="2264"/>
                  </a:lnTo>
                  <a:lnTo>
                    <a:pt x="1246" y="208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8"/>
            <p:cNvSpPr/>
            <p:nvPr/>
          </p:nvSpPr>
          <p:spPr>
            <a:xfrm>
              <a:off x="7677286" y="2613810"/>
              <a:ext cx="25367" cy="15159"/>
            </a:xfrm>
            <a:custGeom>
              <a:rect b="b" l="l" r="r" t="t"/>
              <a:pathLst>
                <a:path extrusionOk="0" h="447" w="748">
                  <a:moveTo>
                    <a:pt x="374" y="0"/>
                  </a:moveTo>
                  <a:cubicBezTo>
                    <a:pt x="166" y="0"/>
                    <a:pt x="0" y="104"/>
                    <a:pt x="0" y="229"/>
                  </a:cubicBezTo>
                  <a:cubicBezTo>
                    <a:pt x="0" y="343"/>
                    <a:pt x="166" y="446"/>
                    <a:pt x="374" y="446"/>
                  </a:cubicBezTo>
                  <a:cubicBezTo>
                    <a:pt x="582" y="446"/>
                    <a:pt x="748" y="343"/>
                    <a:pt x="748" y="229"/>
                  </a:cubicBezTo>
                  <a:cubicBezTo>
                    <a:pt x="748" y="104"/>
                    <a:pt x="582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58"/>
            <p:cNvSpPr/>
            <p:nvPr/>
          </p:nvSpPr>
          <p:spPr>
            <a:xfrm>
              <a:off x="7875501" y="2613810"/>
              <a:ext cx="24994" cy="15159"/>
            </a:xfrm>
            <a:custGeom>
              <a:rect b="b" l="l" r="r" t="t"/>
              <a:pathLst>
                <a:path extrusionOk="0" h="447" w="737">
                  <a:moveTo>
                    <a:pt x="363" y="0"/>
                  </a:moveTo>
                  <a:cubicBezTo>
                    <a:pt x="166" y="0"/>
                    <a:pt x="0" y="104"/>
                    <a:pt x="0" y="229"/>
                  </a:cubicBezTo>
                  <a:cubicBezTo>
                    <a:pt x="0" y="343"/>
                    <a:pt x="166" y="446"/>
                    <a:pt x="363" y="446"/>
                  </a:cubicBezTo>
                  <a:cubicBezTo>
                    <a:pt x="571" y="446"/>
                    <a:pt x="737" y="343"/>
                    <a:pt x="737" y="229"/>
                  </a:cubicBezTo>
                  <a:cubicBezTo>
                    <a:pt x="737" y="104"/>
                    <a:pt x="57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58"/>
            <p:cNvSpPr/>
            <p:nvPr/>
          </p:nvSpPr>
          <p:spPr>
            <a:xfrm>
              <a:off x="7586470" y="2621169"/>
              <a:ext cx="84171" cy="84205"/>
            </a:xfrm>
            <a:custGeom>
              <a:rect b="b" l="l" r="r" t="t"/>
              <a:pathLst>
                <a:path extrusionOk="0" h="2483" w="2482">
                  <a:moveTo>
                    <a:pt x="1236" y="1"/>
                  </a:moveTo>
                  <a:cubicBezTo>
                    <a:pt x="551" y="1"/>
                    <a:pt x="0" y="552"/>
                    <a:pt x="0" y="1247"/>
                  </a:cubicBezTo>
                  <a:cubicBezTo>
                    <a:pt x="0" y="1932"/>
                    <a:pt x="551" y="2482"/>
                    <a:pt x="1236" y="2482"/>
                  </a:cubicBezTo>
                  <a:cubicBezTo>
                    <a:pt x="1931" y="2482"/>
                    <a:pt x="2482" y="1932"/>
                    <a:pt x="2482" y="1247"/>
                  </a:cubicBezTo>
                  <a:cubicBezTo>
                    <a:pt x="2482" y="552"/>
                    <a:pt x="1931" y="1"/>
                    <a:pt x="1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8"/>
            <p:cNvSpPr/>
            <p:nvPr/>
          </p:nvSpPr>
          <p:spPr>
            <a:xfrm>
              <a:off x="7634693" y="2507836"/>
              <a:ext cx="52157" cy="224636"/>
            </a:xfrm>
            <a:custGeom>
              <a:rect b="b" l="l" r="r" t="t"/>
              <a:pathLst>
                <a:path extrusionOk="0" h="6624" w="1538">
                  <a:moveTo>
                    <a:pt x="1267" y="0"/>
                  </a:moveTo>
                  <a:lnTo>
                    <a:pt x="1267" y="0"/>
                  </a:lnTo>
                  <a:cubicBezTo>
                    <a:pt x="1267" y="0"/>
                    <a:pt x="167" y="509"/>
                    <a:pt x="84" y="966"/>
                  </a:cubicBezTo>
                  <a:cubicBezTo>
                    <a:pt x="1" y="1423"/>
                    <a:pt x="354" y="2388"/>
                    <a:pt x="717" y="3156"/>
                  </a:cubicBezTo>
                  <a:cubicBezTo>
                    <a:pt x="1090" y="3914"/>
                    <a:pt x="779" y="4485"/>
                    <a:pt x="395" y="5274"/>
                  </a:cubicBezTo>
                  <a:cubicBezTo>
                    <a:pt x="21" y="6063"/>
                    <a:pt x="582" y="6623"/>
                    <a:pt x="582" y="6623"/>
                  </a:cubicBezTo>
                  <a:cubicBezTo>
                    <a:pt x="395" y="5938"/>
                    <a:pt x="862" y="5668"/>
                    <a:pt x="1205" y="4651"/>
                  </a:cubicBezTo>
                  <a:cubicBezTo>
                    <a:pt x="1537" y="3634"/>
                    <a:pt x="956" y="2824"/>
                    <a:pt x="717" y="1827"/>
                  </a:cubicBezTo>
                  <a:cubicBezTo>
                    <a:pt x="520" y="955"/>
                    <a:pt x="1267" y="0"/>
                    <a:pt x="1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58"/>
            <p:cNvSpPr/>
            <p:nvPr/>
          </p:nvSpPr>
          <p:spPr>
            <a:xfrm>
              <a:off x="7492569" y="2764820"/>
              <a:ext cx="55583" cy="288019"/>
            </a:xfrm>
            <a:custGeom>
              <a:rect b="b" l="l" r="r" t="t"/>
              <a:pathLst>
                <a:path extrusionOk="0" h="8493" w="1639">
                  <a:moveTo>
                    <a:pt x="1181" y="0"/>
                  </a:moveTo>
                  <a:cubicBezTo>
                    <a:pt x="797" y="166"/>
                    <a:pt x="413" y="333"/>
                    <a:pt x="29" y="489"/>
                  </a:cubicBezTo>
                  <a:cubicBezTo>
                    <a:pt x="1" y="508"/>
                    <a:pt x="6" y="552"/>
                    <a:pt x="32" y="552"/>
                  </a:cubicBezTo>
                  <a:cubicBezTo>
                    <a:pt x="34" y="552"/>
                    <a:pt x="37" y="552"/>
                    <a:pt x="39" y="551"/>
                  </a:cubicBezTo>
                  <a:cubicBezTo>
                    <a:pt x="415" y="388"/>
                    <a:pt x="791" y="226"/>
                    <a:pt x="1167" y="72"/>
                  </a:cubicBezTo>
                  <a:lnTo>
                    <a:pt x="1167" y="72"/>
                  </a:lnTo>
                  <a:cubicBezTo>
                    <a:pt x="1638" y="2294"/>
                    <a:pt x="598" y="4453"/>
                    <a:pt x="205" y="6613"/>
                  </a:cubicBezTo>
                  <a:cubicBezTo>
                    <a:pt x="91" y="7215"/>
                    <a:pt x="29" y="7838"/>
                    <a:pt x="60" y="8461"/>
                  </a:cubicBezTo>
                  <a:cubicBezTo>
                    <a:pt x="60" y="8482"/>
                    <a:pt x="76" y="8492"/>
                    <a:pt x="90" y="8492"/>
                  </a:cubicBezTo>
                  <a:cubicBezTo>
                    <a:pt x="104" y="8492"/>
                    <a:pt x="117" y="8482"/>
                    <a:pt x="112" y="8461"/>
                  </a:cubicBezTo>
                  <a:cubicBezTo>
                    <a:pt x="8" y="6187"/>
                    <a:pt x="1129" y="4090"/>
                    <a:pt x="1316" y="1859"/>
                  </a:cubicBezTo>
                  <a:cubicBezTo>
                    <a:pt x="1368" y="1246"/>
                    <a:pt x="1347" y="623"/>
                    <a:pt x="1212" y="21"/>
                  </a:cubicBezTo>
                  <a:cubicBezTo>
                    <a:pt x="1212" y="11"/>
                    <a:pt x="1191" y="0"/>
                    <a:pt x="1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8"/>
            <p:cNvSpPr/>
            <p:nvPr/>
          </p:nvSpPr>
          <p:spPr>
            <a:xfrm>
              <a:off x="7803302" y="2801818"/>
              <a:ext cx="69995" cy="250308"/>
            </a:xfrm>
            <a:custGeom>
              <a:rect b="b" l="l" r="r" t="t"/>
              <a:pathLst>
                <a:path extrusionOk="0" h="7381" w="2064">
                  <a:moveTo>
                    <a:pt x="705" y="0"/>
                  </a:moveTo>
                  <a:cubicBezTo>
                    <a:pt x="631" y="0"/>
                    <a:pt x="557" y="18"/>
                    <a:pt x="499" y="62"/>
                  </a:cubicBezTo>
                  <a:cubicBezTo>
                    <a:pt x="416" y="124"/>
                    <a:pt x="374" y="217"/>
                    <a:pt x="344" y="300"/>
                  </a:cubicBezTo>
                  <a:cubicBezTo>
                    <a:pt x="281" y="446"/>
                    <a:pt x="250" y="591"/>
                    <a:pt x="219" y="736"/>
                  </a:cubicBezTo>
                  <a:cubicBezTo>
                    <a:pt x="157" y="1017"/>
                    <a:pt x="136" y="1297"/>
                    <a:pt x="136" y="1578"/>
                  </a:cubicBezTo>
                  <a:cubicBezTo>
                    <a:pt x="146" y="2159"/>
                    <a:pt x="250" y="2729"/>
                    <a:pt x="354" y="3301"/>
                  </a:cubicBezTo>
                  <a:cubicBezTo>
                    <a:pt x="468" y="3934"/>
                    <a:pt x="561" y="4567"/>
                    <a:pt x="624" y="5211"/>
                  </a:cubicBezTo>
                  <a:cubicBezTo>
                    <a:pt x="707" y="5917"/>
                    <a:pt x="748" y="6633"/>
                    <a:pt x="769" y="7349"/>
                  </a:cubicBezTo>
                  <a:cubicBezTo>
                    <a:pt x="769" y="7370"/>
                    <a:pt x="782" y="7381"/>
                    <a:pt x="795" y="7381"/>
                  </a:cubicBezTo>
                  <a:cubicBezTo>
                    <a:pt x="808" y="7381"/>
                    <a:pt x="821" y="7370"/>
                    <a:pt x="821" y="7349"/>
                  </a:cubicBezTo>
                  <a:cubicBezTo>
                    <a:pt x="800" y="6166"/>
                    <a:pt x="686" y="4993"/>
                    <a:pt x="499" y="3830"/>
                  </a:cubicBezTo>
                  <a:cubicBezTo>
                    <a:pt x="323" y="2740"/>
                    <a:pt x="1" y="1578"/>
                    <a:pt x="344" y="477"/>
                  </a:cubicBezTo>
                  <a:cubicBezTo>
                    <a:pt x="385" y="353"/>
                    <a:pt x="427" y="166"/>
                    <a:pt x="561" y="93"/>
                  </a:cubicBezTo>
                  <a:cubicBezTo>
                    <a:pt x="604" y="67"/>
                    <a:pt x="654" y="57"/>
                    <a:pt x="706" y="57"/>
                  </a:cubicBezTo>
                  <a:cubicBezTo>
                    <a:pt x="821" y="57"/>
                    <a:pt x="950" y="103"/>
                    <a:pt x="1050" y="124"/>
                  </a:cubicBezTo>
                  <a:cubicBezTo>
                    <a:pt x="1382" y="217"/>
                    <a:pt x="1693" y="332"/>
                    <a:pt x="2005" y="466"/>
                  </a:cubicBezTo>
                  <a:cubicBezTo>
                    <a:pt x="2007" y="467"/>
                    <a:pt x="2010" y="468"/>
                    <a:pt x="2013" y="468"/>
                  </a:cubicBezTo>
                  <a:cubicBezTo>
                    <a:pt x="2041" y="468"/>
                    <a:pt x="2063" y="424"/>
                    <a:pt x="2025" y="415"/>
                  </a:cubicBezTo>
                  <a:cubicBezTo>
                    <a:pt x="1765" y="290"/>
                    <a:pt x="1486" y="197"/>
                    <a:pt x="1205" y="114"/>
                  </a:cubicBezTo>
                  <a:cubicBezTo>
                    <a:pt x="1070" y="72"/>
                    <a:pt x="935" y="30"/>
                    <a:pt x="800" y="10"/>
                  </a:cubicBezTo>
                  <a:cubicBezTo>
                    <a:pt x="769" y="3"/>
                    <a:pt x="737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8"/>
            <p:cNvSpPr/>
            <p:nvPr/>
          </p:nvSpPr>
          <p:spPr>
            <a:xfrm>
              <a:off x="7820767" y="2713681"/>
              <a:ext cx="52836" cy="103569"/>
            </a:xfrm>
            <a:custGeom>
              <a:rect b="b" l="l" r="r" t="t"/>
              <a:pathLst>
                <a:path extrusionOk="0" h="3054" w="1558">
                  <a:moveTo>
                    <a:pt x="36" y="1"/>
                  </a:moveTo>
                  <a:cubicBezTo>
                    <a:pt x="17" y="1"/>
                    <a:pt x="1" y="23"/>
                    <a:pt x="16" y="45"/>
                  </a:cubicBezTo>
                  <a:cubicBezTo>
                    <a:pt x="597" y="1000"/>
                    <a:pt x="1095" y="1997"/>
                    <a:pt x="1500" y="3035"/>
                  </a:cubicBezTo>
                  <a:cubicBezTo>
                    <a:pt x="1504" y="3048"/>
                    <a:pt x="1516" y="3053"/>
                    <a:pt x="1527" y="3053"/>
                  </a:cubicBezTo>
                  <a:cubicBezTo>
                    <a:pt x="1543" y="3053"/>
                    <a:pt x="1558" y="3042"/>
                    <a:pt x="1552" y="3024"/>
                  </a:cubicBezTo>
                  <a:cubicBezTo>
                    <a:pt x="1147" y="1976"/>
                    <a:pt x="648" y="969"/>
                    <a:pt x="57" y="14"/>
                  </a:cubicBezTo>
                  <a:cubicBezTo>
                    <a:pt x="51" y="5"/>
                    <a:pt x="43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8"/>
            <p:cNvSpPr/>
            <p:nvPr/>
          </p:nvSpPr>
          <p:spPr>
            <a:xfrm>
              <a:off x="7492670" y="2765091"/>
              <a:ext cx="11598" cy="17465"/>
            </a:xfrm>
            <a:custGeom>
              <a:rect b="b" l="l" r="r" t="t"/>
              <a:pathLst>
                <a:path extrusionOk="0" h="515" w="342">
                  <a:moveTo>
                    <a:pt x="298" y="0"/>
                  </a:moveTo>
                  <a:cubicBezTo>
                    <a:pt x="290" y="0"/>
                    <a:pt x="281" y="4"/>
                    <a:pt x="275" y="13"/>
                  </a:cubicBezTo>
                  <a:cubicBezTo>
                    <a:pt x="192" y="169"/>
                    <a:pt x="99" y="325"/>
                    <a:pt x="16" y="470"/>
                  </a:cubicBezTo>
                  <a:cubicBezTo>
                    <a:pt x="1" y="492"/>
                    <a:pt x="22" y="514"/>
                    <a:pt x="40" y="514"/>
                  </a:cubicBezTo>
                  <a:cubicBezTo>
                    <a:pt x="47" y="514"/>
                    <a:pt x="54" y="510"/>
                    <a:pt x="57" y="501"/>
                  </a:cubicBezTo>
                  <a:cubicBezTo>
                    <a:pt x="150" y="345"/>
                    <a:pt x="233" y="200"/>
                    <a:pt x="327" y="45"/>
                  </a:cubicBezTo>
                  <a:cubicBezTo>
                    <a:pt x="342" y="22"/>
                    <a:pt x="320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8"/>
            <p:cNvSpPr/>
            <p:nvPr/>
          </p:nvSpPr>
          <p:spPr>
            <a:xfrm>
              <a:off x="7941290" y="2319828"/>
              <a:ext cx="76100" cy="475657"/>
            </a:xfrm>
            <a:custGeom>
              <a:rect b="b" l="l" r="r" t="t"/>
              <a:pathLst>
                <a:path extrusionOk="0" h="14026" w="2244">
                  <a:moveTo>
                    <a:pt x="2243" y="1"/>
                  </a:moveTo>
                  <a:cubicBezTo>
                    <a:pt x="2243" y="1"/>
                    <a:pt x="1" y="541"/>
                    <a:pt x="469" y="3188"/>
                  </a:cubicBezTo>
                  <a:cubicBezTo>
                    <a:pt x="946" y="5835"/>
                    <a:pt x="2119" y="5970"/>
                    <a:pt x="1507" y="8649"/>
                  </a:cubicBezTo>
                  <a:cubicBezTo>
                    <a:pt x="905" y="11327"/>
                    <a:pt x="469" y="13548"/>
                    <a:pt x="2243" y="14026"/>
                  </a:cubicBezTo>
                  <a:lnTo>
                    <a:pt x="22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8"/>
            <p:cNvSpPr/>
            <p:nvPr/>
          </p:nvSpPr>
          <p:spPr>
            <a:xfrm>
              <a:off x="7661788" y="2214227"/>
              <a:ext cx="328137" cy="83832"/>
            </a:xfrm>
            <a:custGeom>
              <a:rect b="b" l="l" r="r" t="t"/>
              <a:pathLst>
                <a:path extrusionOk="0" h="2472" w="9676">
                  <a:moveTo>
                    <a:pt x="1" y="1"/>
                  </a:moveTo>
                  <a:cubicBezTo>
                    <a:pt x="759" y="1444"/>
                    <a:pt x="2637" y="2471"/>
                    <a:pt x="4838" y="2471"/>
                  </a:cubicBezTo>
                  <a:cubicBezTo>
                    <a:pt x="7050" y="2471"/>
                    <a:pt x="8928" y="1444"/>
                    <a:pt x="9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9"/>
          <p:cNvSpPr txBox="1"/>
          <p:nvPr>
            <p:ph type="title"/>
          </p:nvPr>
        </p:nvSpPr>
        <p:spPr>
          <a:xfrm>
            <a:off x="3790475" y="440448"/>
            <a:ext cx="4494300" cy="10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Fashion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Portfolio</a:t>
            </a:r>
            <a:endParaRPr/>
          </a:p>
        </p:txBody>
      </p:sp>
      <p:sp>
        <p:nvSpPr>
          <p:cNvPr id="677" name="Google Shape;677;p59"/>
          <p:cNvSpPr txBox="1"/>
          <p:nvPr>
            <p:ph idx="1" type="subTitle"/>
          </p:nvPr>
        </p:nvSpPr>
        <p:spPr>
          <a:xfrm>
            <a:off x="4977450" y="2518663"/>
            <a:ext cx="3378000" cy="5277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Putting all the masterpieces you’ve done into this portfolio 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59"/>
          <p:cNvSpPr txBox="1"/>
          <p:nvPr>
            <p:ph idx="2" type="subTitle"/>
          </p:nvPr>
        </p:nvSpPr>
        <p:spPr>
          <a:xfrm>
            <a:off x="4977450" y="2147138"/>
            <a:ext cx="3378000" cy="309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Design </a:t>
            </a:r>
            <a:endParaRPr/>
          </a:p>
        </p:txBody>
      </p:sp>
      <p:sp>
        <p:nvSpPr>
          <p:cNvPr id="679" name="Google Shape;679;p59"/>
          <p:cNvSpPr/>
          <p:nvPr/>
        </p:nvSpPr>
        <p:spPr>
          <a:xfrm>
            <a:off x="3879951" y="1583400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80" name="Google Shape;680;p59"/>
          <p:cNvSpPr txBox="1"/>
          <p:nvPr>
            <p:ph idx="3" type="subTitle"/>
          </p:nvPr>
        </p:nvSpPr>
        <p:spPr>
          <a:xfrm>
            <a:off x="4977450" y="3902175"/>
            <a:ext cx="3606900" cy="5277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is an impeccably curated portfolio that showcases your unique style, creativity, and expertise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81" name="Google Shape;681;p59"/>
          <p:cNvSpPr txBox="1"/>
          <p:nvPr>
            <p:ph idx="4" type="subTitle"/>
          </p:nvPr>
        </p:nvSpPr>
        <p:spPr>
          <a:xfrm>
            <a:off x="4977450" y="3530650"/>
            <a:ext cx="3378000" cy="3093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Creative!</a:t>
            </a:r>
            <a:endParaRPr/>
          </a:p>
        </p:txBody>
      </p:sp>
      <p:sp>
        <p:nvSpPr>
          <p:cNvPr id="682" name="Google Shape;682;p59"/>
          <p:cNvSpPr/>
          <p:nvPr/>
        </p:nvSpPr>
        <p:spPr>
          <a:xfrm>
            <a:off x="3790463" y="2060413"/>
            <a:ext cx="1057800" cy="105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59"/>
          <p:cNvSpPr/>
          <p:nvPr/>
        </p:nvSpPr>
        <p:spPr>
          <a:xfrm>
            <a:off x="3790463" y="3439225"/>
            <a:ext cx="1057800" cy="105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4" name="Google Shape;684;p59"/>
          <p:cNvGrpSpPr/>
          <p:nvPr/>
        </p:nvGrpSpPr>
        <p:grpSpPr>
          <a:xfrm>
            <a:off x="-11" y="0"/>
            <a:ext cx="3455055" cy="5296091"/>
            <a:chOff x="-11" y="0"/>
            <a:chExt cx="3455055" cy="5296091"/>
          </a:xfrm>
        </p:grpSpPr>
        <p:sp>
          <p:nvSpPr>
            <p:cNvPr id="685" name="Google Shape;685;p59"/>
            <p:cNvSpPr/>
            <p:nvPr/>
          </p:nvSpPr>
          <p:spPr>
            <a:xfrm>
              <a:off x="-1" y="0"/>
              <a:ext cx="3455044" cy="5143424"/>
            </a:xfrm>
            <a:custGeom>
              <a:rect b="b" l="l" r="r" t="t"/>
              <a:pathLst>
                <a:path extrusionOk="0" h="24728" w="17472">
                  <a:moveTo>
                    <a:pt x="0" y="1"/>
                  </a:moveTo>
                  <a:lnTo>
                    <a:pt x="0" y="24728"/>
                  </a:lnTo>
                  <a:lnTo>
                    <a:pt x="17471" y="24728"/>
                  </a:lnTo>
                  <a:lnTo>
                    <a:pt x="174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2679603" y="2593314"/>
              <a:ext cx="775424" cy="2094560"/>
            </a:xfrm>
            <a:custGeom>
              <a:rect b="b" l="l" r="r" t="t"/>
              <a:pathLst>
                <a:path extrusionOk="0" h="10070" w="3728">
                  <a:moveTo>
                    <a:pt x="3727" y="0"/>
                  </a:moveTo>
                  <a:cubicBezTo>
                    <a:pt x="1568" y="654"/>
                    <a:pt x="0" y="2668"/>
                    <a:pt x="0" y="5035"/>
                  </a:cubicBezTo>
                  <a:cubicBezTo>
                    <a:pt x="0" y="7412"/>
                    <a:pt x="1568" y="9415"/>
                    <a:pt x="3727" y="10070"/>
                  </a:cubicBezTo>
                  <a:lnTo>
                    <a:pt x="3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-11" y="503965"/>
              <a:ext cx="2167984" cy="2548208"/>
            </a:xfrm>
            <a:custGeom>
              <a:rect b="b" l="l" r="r" t="t"/>
              <a:pathLst>
                <a:path extrusionOk="0" h="12251" w="10423">
                  <a:moveTo>
                    <a:pt x="4298" y="1"/>
                  </a:moveTo>
                  <a:cubicBezTo>
                    <a:pt x="2616" y="1"/>
                    <a:pt x="1100" y="676"/>
                    <a:pt x="0" y="1766"/>
                  </a:cubicBezTo>
                  <a:lnTo>
                    <a:pt x="0" y="10485"/>
                  </a:lnTo>
                  <a:cubicBezTo>
                    <a:pt x="1100" y="11576"/>
                    <a:pt x="2616" y="12250"/>
                    <a:pt x="4298" y="12250"/>
                  </a:cubicBezTo>
                  <a:cubicBezTo>
                    <a:pt x="7682" y="12250"/>
                    <a:pt x="10422" y="9510"/>
                    <a:pt x="10422" y="6126"/>
                  </a:cubicBezTo>
                  <a:cubicBezTo>
                    <a:pt x="10422" y="2741"/>
                    <a:pt x="7682" y="1"/>
                    <a:pt x="4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2012556" y="10"/>
              <a:ext cx="1442480" cy="1777360"/>
            </a:xfrm>
            <a:custGeom>
              <a:rect b="b" l="l" r="r" t="t"/>
              <a:pathLst>
                <a:path extrusionOk="0" h="8545" w="6935">
                  <a:moveTo>
                    <a:pt x="6934" y="1"/>
                  </a:moveTo>
                  <a:lnTo>
                    <a:pt x="176" y="21"/>
                  </a:lnTo>
                  <a:cubicBezTo>
                    <a:pt x="176" y="21"/>
                    <a:pt x="0" y="1568"/>
                    <a:pt x="1080" y="2503"/>
                  </a:cubicBezTo>
                  <a:cubicBezTo>
                    <a:pt x="2450" y="3675"/>
                    <a:pt x="5097" y="2524"/>
                    <a:pt x="5761" y="4713"/>
                  </a:cubicBezTo>
                  <a:cubicBezTo>
                    <a:pt x="6436" y="6904"/>
                    <a:pt x="5896" y="8305"/>
                    <a:pt x="6934" y="8544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9" name="Google Shape;689;p59"/>
            <p:cNvGrpSpPr/>
            <p:nvPr/>
          </p:nvGrpSpPr>
          <p:grpSpPr>
            <a:xfrm>
              <a:off x="1" y="591214"/>
              <a:ext cx="3378009" cy="4704877"/>
              <a:chOff x="4016525" y="3335950"/>
              <a:chExt cx="494150" cy="688250"/>
            </a:xfrm>
          </p:grpSpPr>
          <p:sp>
            <p:nvSpPr>
              <p:cNvPr id="690" name="Google Shape;690;p59"/>
              <p:cNvSpPr/>
              <p:nvPr/>
            </p:nvSpPr>
            <p:spPr>
              <a:xfrm>
                <a:off x="4016525" y="3592150"/>
                <a:ext cx="494150" cy="424975"/>
              </a:xfrm>
              <a:custGeom>
                <a:rect b="b" l="l" r="r" t="t"/>
                <a:pathLst>
                  <a:path extrusionOk="0" h="16999" w="19766">
                    <a:moveTo>
                      <a:pt x="11790" y="0"/>
                    </a:moveTo>
                    <a:cubicBezTo>
                      <a:pt x="11671" y="0"/>
                      <a:pt x="11552" y="43"/>
                      <a:pt x="11433" y="80"/>
                    </a:cubicBezTo>
                    <a:cubicBezTo>
                      <a:pt x="11045" y="191"/>
                      <a:pt x="10658" y="302"/>
                      <a:pt x="10270" y="423"/>
                    </a:cubicBezTo>
                    <a:cubicBezTo>
                      <a:pt x="9496" y="656"/>
                      <a:pt x="8721" y="877"/>
                      <a:pt x="7946" y="1109"/>
                    </a:cubicBezTo>
                    <a:cubicBezTo>
                      <a:pt x="7759" y="1165"/>
                      <a:pt x="7570" y="1220"/>
                      <a:pt x="7382" y="1298"/>
                    </a:cubicBezTo>
                    <a:cubicBezTo>
                      <a:pt x="7371" y="1298"/>
                      <a:pt x="7360" y="1308"/>
                      <a:pt x="7349" y="1320"/>
                    </a:cubicBezTo>
                    <a:lnTo>
                      <a:pt x="7338" y="1320"/>
                    </a:lnTo>
                    <a:cubicBezTo>
                      <a:pt x="7304" y="1342"/>
                      <a:pt x="7282" y="1364"/>
                      <a:pt x="7250" y="1386"/>
                    </a:cubicBezTo>
                    <a:cubicBezTo>
                      <a:pt x="7205" y="1430"/>
                      <a:pt x="7150" y="1475"/>
                      <a:pt x="7095" y="1507"/>
                    </a:cubicBezTo>
                    <a:cubicBezTo>
                      <a:pt x="6995" y="1585"/>
                      <a:pt x="6884" y="1652"/>
                      <a:pt x="6773" y="1707"/>
                    </a:cubicBezTo>
                    <a:cubicBezTo>
                      <a:pt x="6541" y="1829"/>
                      <a:pt x="6286" y="1906"/>
                      <a:pt x="6032" y="1972"/>
                    </a:cubicBezTo>
                    <a:cubicBezTo>
                      <a:pt x="5479" y="2127"/>
                      <a:pt x="4903" y="2161"/>
                      <a:pt x="4339" y="2282"/>
                    </a:cubicBezTo>
                    <a:cubicBezTo>
                      <a:pt x="4173" y="2316"/>
                      <a:pt x="4007" y="2348"/>
                      <a:pt x="3852" y="2404"/>
                    </a:cubicBezTo>
                    <a:cubicBezTo>
                      <a:pt x="3785" y="2426"/>
                      <a:pt x="3719" y="2448"/>
                      <a:pt x="3664" y="2481"/>
                    </a:cubicBezTo>
                    <a:cubicBezTo>
                      <a:pt x="3620" y="2481"/>
                      <a:pt x="3575" y="2503"/>
                      <a:pt x="3531" y="2515"/>
                    </a:cubicBezTo>
                    <a:cubicBezTo>
                      <a:pt x="3443" y="2559"/>
                      <a:pt x="3376" y="2614"/>
                      <a:pt x="3298" y="2670"/>
                    </a:cubicBezTo>
                    <a:cubicBezTo>
                      <a:pt x="3155" y="2803"/>
                      <a:pt x="3044" y="2958"/>
                      <a:pt x="2956" y="3123"/>
                    </a:cubicBezTo>
                    <a:cubicBezTo>
                      <a:pt x="2745" y="3489"/>
                      <a:pt x="2634" y="3898"/>
                      <a:pt x="2568" y="4308"/>
                    </a:cubicBezTo>
                    <a:cubicBezTo>
                      <a:pt x="2425" y="5159"/>
                      <a:pt x="2469" y="6034"/>
                      <a:pt x="2314" y="6886"/>
                    </a:cubicBezTo>
                    <a:cubicBezTo>
                      <a:pt x="2270" y="7151"/>
                      <a:pt x="2203" y="7406"/>
                      <a:pt x="2137" y="7672"/>
                    </a:cubicBezTo>
                    <a:cubicBezTo>
                      <a:pt x="2115" y="7783"/>
                      <a:pt x="2081" y="7904"/>
                      <a:pt x="2048" y="8026"/>
                    </a:cubicBezTo>
                    <a:cubicBezTo>
                      <a:pt x="2026" y="8070"/>
                      <a:pt x="2015" y="8125"/>
                      <a:pt x="1992" y="8170"/>
                    </a:cubicBezTo>
                    <a:lnTo>
                      <a:pt x="1893" y="8602"/>
                    </a:lnTo>
                    <a:cubicBezTo>
                      <a:pt x="1838" y="8900"/>
                      <a:pt x="1838" y="9199"/>
                      <a:pt x="1838" y="9498"/>
                    </a:cubicBezTo>
                    <a:cubicBezTo>
                      <a:pt x="1838" y="9797"/>
                      <a:pt x="1838" y="10095"/>
                      <a:pt x="1793" y="10405"/>
                    </a:cubicBezTo>
                    <a:cubicBezTo>
                      <a:pt x="1761" y="10693"/>
                      <a:pt x="1694" y="10980"/>
                      <a:pt x="1606" y="11258"/>
                    </a:cubicBezTo>
                    <a:cubicBezTo>
                      <a:pt x="1528" y="11534"/>
                      <a:pt x="1406" y="11799"/>
                      <a:pt x="1284" y="12065"/>
                    </a:cubicBezTo>
                    <a:cubicBezTo>
                      <a:pt x="1151" y="12331"/>
                      <a:pt x="1008" y="12596"/>
                      <a:pt x="908" y="12873"/>
                    </a:cubicBezTo>
                    <a:cubicBezTo>
                      <a:pt x="819" y="13161"/>
                      <a:pt x="753" y="13449"/>
                      <a:pt x="676" y="13736"/>
                    </a:cubicBezTo>
                    <a:cubicBezTo>
                      <a:pt x="610" y="14046"/>
                      <a:pt x="532" y="14345"/>
                      <a:pt x="455" y="14655"/>
                    </a:cubicBezTo>
                    <a:cubicBezTo>
                      <a:pt x="377" y="14998"/>
                      <a:pt x="288" y="15341"/>
                      <a:pt x="211" y="15684"/>
                    </a:cubicBezTo>
                    <a:cubicBezTo>
                      <a:pt x="167" y="15861"/>
                      <a:pt x="133" y="16027"/>
                      <a:pt x="89" y="16193"/>
                    </a:cubicBezTo>
                    <a:cubicBezTo>
                      <a:pt x="67" y="16282"/>
                      <a:pt x="56" y="16359"/>
                      <a:pt x="34" y="16447"/>
                    </a:cubicBezTo>
                    <a:cubicBezTo>
                      <a:pt x="23" y="16492"/>
                      <a:pt x="12" y="16525"/>
                      <a:pt x="12" y="16570"/>
                    </a:cubicBezTo>
                    <a:cubicBezTo>
                      <a:pt x="0" y="16624"/>
                      <a:pt x="12" y="16658"/>
                      <a:pt x="23" y="16702"/>
                    </a:cubicBezTo>
                    <a:cubicBezTo>
                      <a:pt x="23" y="16719"/>
                      <a:pt x="41" y="16729"/>
                      <a:pt x="59" y="16729"/>
                    </a:cubicBezTo>
                    <a:cubicBezTo>
                      <a:pt x="66" y="16729"/>
                      <a:pt x="72" y="16727"/>
                      <a:pt x="78" y="16725"/>
                    </a:cubicBezTo>
                    <a:cubicBezTo>
                      <a:pt x="101" y="16691"/>
                      <a:pt x="123" y="16669"/>
                      <a:pt x="133" y="16636"/>
                    </a:cubicBezTo>
                    <a:cubicBezTo>
                      <a:pt x="178" y="16647"/>
                      <a:pt x="222" y="16669"/>
                      <a:pt x="266" y="16669"/>
                    </a:cubicBezTo>
                    <a:cubicBezTo>
                      <a:pt x="305" y="16674"/>
                      <a:pt x="344" y="16674"/>
                      <a:pt x="383" y="16674"/>
                    </a:cubicBezTo>
                    <a:cubicBezTo>
                      <a:pt x="421" y="16674"/>
                      <a:pt x="460" y="16674"/>
                      <a:pt x="499" y="16680"/>
                    </a:cubicBezTo>
                    <a:lnTo>
                      <a:pt x="19588" y="16680"/>
                    </a:lnTo>
                    <a:cubicBezTo>
                      <a:pt x="19588" y="16702"/>
                      <a:pt x="19588" y="16735"/>
                      <a:pt x="19600" y="16757"/>
                    </a:cubicBezTo>
                    <a:cubicBezTo>
                      <a:pt x="19600" y="16824"/>
                      <a:pt x="19622" y="16902"/>
                      <a:pt x="19633" y="16968"/>
                    </a:cubicBezTo>
                    <a:cubicBezTo>
                      <a:pt x="19633" y="16987"/>
                      <a:pt x="19652" y="16999"/>
                      <a:pt x="19669" y="16999"/>
                    </a:cubicBezTo>
                    <a:cubicBezTo>
                      <a:pt x="19682" y="16999"/>
                      <a:pt x="19695" y="16993"/>
                      <a:pt x="19699" y="16979"/>
                    </a:cubicBezTo>
                    <a:cubicBezTo>
                      <a:pt x="19711" y="16924"/>
                      <a:pt x="19743" y="16868"/>
                      <a:pt x="19755" y="16813"/>
                    </a:cubicBezTo>
                    <a:cubicBezTo>
                      <a:pt x="19766" y="16747"/>
                      <a:pt x="19766" y="16691"/>
                      <a:pt x="19766" y="16636"/>
                    </a:cubicBezTo>
                    <a:cubicBezTo>
                      <a:pt x="19766" y="16514"/>
                      <a:pt x="19755" y="16393"/>
                      <a:pt x="19733" y="16282"/>
                    </a:cubicBezTo>
                    <a:cubicBezTo>
                      <a:pt x="19699" y="16038"/>
                      <a:pt x="19655" y="15806"/>
                      <a:pt x="19611" y="15574"/>
                    </a:cubicBezTo>
                    <a:cubicBezTo>
                      <a:pt x="19522" y="15097"/>
                      <a:pt x="19411" y="14622"/>
                      <a:pt x="19279" y="14157"/>
                    </a:cubicBezTo>
                    <a:cubicBezTo>
                      <a:pt x="19279" y="14146"/>
                      <a:pt x="19279" y="14135"/>
                      <a:pt x="19268" y="14123"/>
                    </a:cubicBezTo>
                    <a:cubicBezTo>
                      <a:pt x="19212" y="13803"/>
                      <a:pt x="19146" y="13482"/>
                      <a:pt x="19102" y="13161"/>
                    </a:cubicBezTo>
                    <a:cubicBezTo>
                      <a:pt x="19047" y="12795"/>
                      <a:pt x="19024" y="12419"/>
                      <a:pt x="19013" y="12043"/>
                    </a:cubicBezTo>
                    <a:cubicBezTo>
                      <a:pt x="18991" y="11280"/>
                      <a:pt x="19024" y="10527"/>
                      <a:pt x="18980" y="9775"/>
                    </a:cubicBezTo>
                    <a:cubicBezTo>
                      <a:pt x="18914" y="8247"/>
                      <a:pt x="18615" y="6742"/>
                      <a:pt x="18095" y="5314"/>
                    </a:cubicBezTo>
                    <a:cubicBezTo>
                      <a:pt x="17884" y="4739"/>
                      <a:pt x="17652" y="4008"/>
                      <a:pt x="17043" y="3765"/>
                    </a:cubicBezTo>
                    <a:cubicBezTo>
                      <a:pt x="16723" y="3644"/>
                      <a:pt x="16357" y="3666"/>
                      <a:pt x="16025" y="3599"/>
                    </a:cubicBezTo>
                    <a:cubicBezTo>
                      <a:pt x="15705" y="3544"/>
                      <a:pt x="15383" y="3444"/>
                      <a:pt x="15085" y="3312"/>
                    </a:cubicBezTo>
                    <a:cubicBezTo>
                      <a:pt x="14465" y="3035"/>
                      <a:pt x="13956" y="2614"/>
                      <a:pt x="13535" y="2083"/>
                    </a:cubicBezTo>
                    <a:cubicBezTo>
                      <a:pt x="13103" y="1541"/>
                      <a:pt x="12771" y="921"/>
                      <a:pt x="12329" y="379"/>
                    </a:cubicBezTo>
                    <a:cubicBezTo>
                      <a:pt x="12230" y="257"/>
                      <a:pt x="12119" y="102"/>
                      <a:pt x="11964" y="36"/>
                    </a:cubicBezTo>
                    <a:cubicBezTo>
                      <a:pt x="11906" y="10"/>
                      <a:pt x="11848" y="0"/>
                      <a:pt x="117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59"/>
              <p:cNvSpPr/>
              <p:nvPr/>
            </p:nvSpPr>
            <p:spPr>
              <a:xfrm>
                <a:off x="4189450" y="3627050"/>
                <a:ext cx="50925" cy="75400"/>
              </a:xfrm>
              <a:custGeom>
                <a:rect b="b" l="l" r="r" t="t"/>
                <a:pathLst>
                  <a:path extrusionOk="0" h="3016" w="2037">
                    <a:moveTo>
                      <a:pt x="1926" y="1"/>
                    </a:moveTo>
                    <a:cubicBezTo>
                      <a:pt x="1705" y="12"/>
                      <a:pt x="1472" y="34"/>
                      <a:pt x="1262" y="79"/>
                    </a:cubicBezTo>
                    <a:cubicBezTo>
                      <a:pt x="1152" y="101"/>
                      <a:pt x="1063" y="133"/>
                      <a:pt x="1029" y="244"/>
                    </a:cubicBezTo>
                    <a:cubicBezTo>
                      <a:pt x="997" y="300"/>
                      <a:pt x="985" y="366"/>
                      <a:pt x="963" y="433"/>
                    </a:cubicBezTo>
                    <a:cubicBezTo>
                      <a:pt x="797" y="842"/>
                      <a:pt x="642" y="1262"/>
                      <a:pt x="488" y="1672"/>
                    </a:cubicBezTo>
                    <a:cubicBezTo>
                      <a:pt x="333" y="2093"/>
                      <a:pt x="178" y="2502"/>
                      <a:pt x="23" y="2922"/>
                    </a:cubicBezTo>
                    <a:cubicBezTo>
                      <a:pt x="0" y="2974"/>
                      <a:pt x="51" y="3015"/>
                      <a:pt x="100" y="3015"/>
                    </a:cubicBezTo>
                    <a:cubicBezTo>
                      <a:pt x="126" y="3015"/>
                      <a:pt x="151" y="3004"/>
                      <a:pt x="166" y="2978"/>
                    </a:cubicBezTo>
                    <a:cubicBezTo>
                      <a:pt x="631" y="2236"/>
                      <a:pt x="1107" y="1506"/>
                      <a:pt x="1583" y="765"/>
                    </a:cubicBezTo>
                    <a:cubicBezTo>
                      <a:pt x="1727" y="554"/>
                      <a:pt x="1860" y="344"/>
                      <a:pt x="2003" y="133"/>
                    </a:cubicBezTo>
                    <a:cubicBezTo>
                      <a:pt x="2037" y="79"/>
                      <a:pt x="1993" y="1"/>
                      <a:pt x="1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59"/>
              <p:cNvSpPr/>
              <p:nvPr/>
            </p:nvSpPr>
            <p:spPr>
              <a:xfrm>
                <a:off x="4203000" y="3626575"/>
                <a:ext cx="80350" cy="387925"/>
              </a:xfrm>
              <a:custGeom>
                <a:rect b="b" l="l" r="r" t="t"/>
                <a:pathLst>
                  <a:path extrusionOk="0" h="15517" w="3214">
                    <a:moveTo>
                      <a:pt x="2105" y="0"/>
                    </a:moveTo>
                    <a:cubicBezTo>
                      <a:pt x="2067" y="0"/>
                      <a:pt x="2031" y="25"/>
                      <a:pt x="2037" y="75"/>
                    </a:cubicBezTo>
                    <a:cubicBezTo>
                      <a:pt x="2059" y="518"/>
                      <a:pt x="2125" y="949"/>
                      <a:pt x="2225" y="1370"/>
                    </a:cubicBezTo>
                    <a:cubicBezTo>
                      <a:pt x="2169" y="1746"/>
                      <a:pt x="2137" y="2134"/>
                      <a:pt x="2081" y="2521"/>
                    </a:cubicBezTo>
                    <a:cubicBezTo>
                      <a:pt x="2026" y="2997"/>
                      <a:pt x="1948" y="3484"/>
                      <a:pt x="1871" y="3971"/>
                    </a:cubicBezTo>
                    <a:cubicBezTo>
                      <a:pt x="1793" y="4446"/>
                      <a:pt x="1716" y="4923"/>
                      <a:pt x="1628" y="5410"/>
                    </a:cubicBezTo>
                    <a:cubicBezTo>
                      <a:pt x="1550" y="5874"/>
                      <a:pt x="1473" y="6350"/>
                      <a:pt x="1362" y="6826"/>
                    </a:cubicBezTo>
                    <a:cubicBezTo>
                      <a:pt x="1251" y="7279"/>
                      <a:pt x="1096" y="7722"/>
                      <a:pt x="1008" y="8187"/>
                    </a:cubicBezTo>
                    <a:cubicBezTo>
                      <a:pt x="919" y="8663"/>
                      <a:pt x="886" y="9139"/>
                      <a:pt x="841" y="9603"/>
                    </a:cubicBezTo>
                    <a:cubicBezTo>
                      <a:pt x="819" y="9847"/>
                      <a:pt x="797" y="10090"/>
                      <a:pt x="753" y="10334"/>
                    </a:cubicBezTo>
                    <a:cubicBezTo>
                      <a:pt x="731" y="10567"/>
                      <a:pt x="676" y="10788"/>
                      <a:pt x="642" y="11020"/>
                    </a:cubicBezTo>
                    <a:cubicBezTo>
                      <a:pt x="554" y="11474"/>
                      <a:pt x="455" y="11939"/>
                      <a:pt x="366" y="12392"/>
                    </a:cubicBezTo>
                    <a:cubicBezTo>
                      <a:pt x="189" y="13300"/>
                      <a:pt x="0" y="14229"/>
                      <a:pt x="23" y="15148"/>
                    </a:cubicBezTo>
                    <a:cubicBezTo>
                      <a:pt x="23" y="15270"/>
                      <a:pt x="45" y="15380"/>
                      <a:pt x="78" y="15491"/>
                    </a:cubicBezTo>
                    <a:cubicBezTo>
                      <a:pt x="84" y="15508"/>
                      <a:pt x="100" y="15516"/>
                      <a:pt x="117" y="15516"/>
                    </a:cubicBezTo>
                    <a:cubicBezTo>
                      <a:pt x="133" y="15516"/>
                      <a:pt x="150" y="15508"/>
                      <a:pt x="155" y="15491"/>
                    </a:cubicBezTo>
                    <a:cubicBezTo>
                      <a:pt x="177" y="15380"/>
                      <a:pt x="189" y="15270"/>
                      <a:pt x="200" y="15148"/>
                    </a:cubicBezTo>
                    <a:lnTo>
                      <a:pt x="200" y="14816"/>
                    </a:lnTo>
                    <a:cubicBezTo>
                      <a:pt x="211" y="14583"/>
                      <a:pt x="222" y="14352"/>
                      <a:pt x="255" y="14119"/>
                    </a:cubicBezTo>
                    <a:cubicBezTo>
                      <a:pt x="300" y="13654"/>
                      <a:pt x="388" y="13189"/>
                      <a:pt x="477" y="12736"/>
                    </a:cubicBezTo>
                    <a:cubicBezTo>
                      <a:pt x="565" y="12271"/>
                      <a:pt x="664" y="11817"/>
                      <a:pt x="753" y="11352"/>
                    </a:cubicBezTo>
                    <a:cubicBezTo>
                      <a:pt x="831" y="10899"/>
                      <a:pt x="886" y="10445"/>
                      <a:pt x="930" y="9980"/>
                    </a:cubicBezTo>
                    <a:cubicBezTo>
                      <a:pt x="974" y="9504"/>
                      <a:pt x="1008" y="9017"/>
                      <a:pt x="1085" y="8541"/>
                    </a:cubicBezTo>
                    <a:cubicBezTo>
                      <a:pt x="1163" y="8076"/>
                      <a:pt x="1296" y="7623"/>
                      <a:pt x="1428" y="7169"/>
                    </a:cubicBezTo>
                    <a:cubicBezTo>
                      <a:pt x="1694" y="6239"/>
                      <a:pt x="1827" y="5287"/>
                      <a:pt x="1982" y="4336"/>
                    </a:cubicBezTo>
                    <a:cubicBezTo>
                      <a:pt x="2125" y="3495"/>
                      <a:pt x="2258" y="2643"/>
                      <a:pt x="2336" y="1790"/>
                    </a:cubicBezTo>
                    <a:cubicBezTo>
                      <a:pt x="2424" y="2122"/>
                      <a:pt x="2546" y="2432"/>
                      <a:pt x="2679" y="2742"/>
                    </a:cubicBezTo>
                    <a:cubicBezTo>
                      <a:pt x="2789" y="2986"/>
                      <a:pt x="2911" y="3218"/>
                      <a:pt x="3033" y="3440"/>
                    </a:cubicBezTo>
                    <a:cubicBezTo>
                      <a:pt x="3051" y="3465"/>
                      <a:pt x="3078" y="3476"/>
                      <a:pt x="3106" y="3476"/>
                    </a:cubicBezTo>
                    <a:cubicBezTo>
                      <a:pt x="3160" y="3476"/>
                      <a:pt x="3214" y="3432"/>
                      <a:pt x="3199" y="3373"/>
                    </a:cubicBezTo>
                    <a:cubicBezTo>
                      <a:pt x="2922" y="2565"/>
                      <a:pt x="2646" y="1758"/>
                      <a:pt x="2424" y="939"/>
                    </a:cubicBezTo>
                    <a:cubicBezTo>
                      <a:pt x="2369" y="706"/>
                      <a:pt x="2314" y="474"/>
                      <a:pt x="2236" y="241"/>
                    </a:cubicBezTo>
                    <a:cubicBezTo>
                      <a:pt x="2225" y="230"/>
                      <a:pt x="2214" y="219"/>
                      <a:pt x="2192" y="219"/>
                    </a:cubicBezTo>
                    <a:cubicBezTo>
                      <a:pt x="2192" y="175"/>
                      <a:pt x="2192" y="130"/>
                      <a:pt x="2181" y="75"/>
                    </a:cubicBezTo>
                    <a:cubicBezTo>
                      <a:pt x="2181" y="25"/>
                      <a:pt x="2142" y="0"/>
                      <a:pt x="2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59"/>
              <p:cNvSpPr/>
              <p:nvPr/>
            </p:nvSpPr>
            <p:spPr>
              <a:xfrm>
                <a:off x="4199675" y="3645050"/>
                <a:ext cx="575" cy="575"/>
              </a:xfrm>
              <a:custGeom>
                <a:rect b="b" l="l" r="r" t="t"/>
                <a:pathLst>
                  <a:path extrusionOk="0" h="23" w="23">
                    <a:moveTo>
                      <a:pt x="23" y="0"/>
                    </a:moveTo>
                    <a:cubicBezTo>
                      <a:pt x="1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59"/>
              <p:cNvSpPr/>
              <p:nvPr/>
            </p:nvSpPr>
            <p:spPr>
              <a:xfrm>
                <a:off x="4138250" y="3335950"/>
                <a:ext cx="235750" cy="335825"/>
              </a:xfrm>
              <a:custGeom>
                <a:rect b="b" l="l" r="r" t="t"/>
                <a:pathLst>
                  <a:path extrusionOk="0" h="13433" w="9430">
                    <a:moveTo>
                      <a:pt x="4589" y="1"/>
                    </a:moveTo>
                    <a:cubicBezTo>
                      <a:pt x="4557" y="1"/>
                      <a:pt x="4525" y="1"/>
                      <a:pt x="4494" y="3"/>
                    </a:cubicBezTo>
                    <a:cubicBezTo>
                      <a:pt x="4383" y="14"/>
                      <a:pt x="4284" y="25"/>
                      <a:pt x="4184" y="58"/>
                    </a:cubicBezTo>
                    <a:cubicBezTo>
                      <a:pt x="4173" y="58"/>
                      <a:pt x="4173" y="69"/>
                      <a:pt x="4162" y="69"/>
                    </a:cubicBezTo>
                    <a:cubicBezTo>
                      <a:pt x="4129" y="80"/>
                      <a:pt x="4107" y="80"/>
                      <a:pt x="4073" y="91"/>
                    </a:cubicBezTo>
                    <a:cubicBezTo>
                      <a:pt x="3797" y="169"/>
                      <a:pt x="3542" y="280"/>
                      <a:pt x="3299" y="423"/>
                    </a:cubicBezTo>
                    <a:cubicBezTo>
                      <a:pt x="3177" y="489"/>
                      <a:pt x="3055" y="556"/>
                      <a:pt x="2922" y="612"/>
                    </a:cubicBezTo>
                    <a:cubicBezTo>
                      <a:pt x="2812" y="656"/>
                      <a:pt x="2701" y="678"/>
                      <a:pt x="2590" y="711"/>
                    </a:cubicBezTo>
                    <a:cubicBezTo>
                      <a:pt x="2347" y="767"/>
                      <a:pt x="2115" y="811"/>
                      <a:pt x="1882" y="866"/>
                    </a:cubicBezTo>
                    <a:cubicBezTo>
                      <a:pt x="1639" y="932"/>
                      <a:pt x="1385" y="1032"/>
                      <a:pt x="1218" y="1231"/>
                    </a:cubicBezTo>
                    <a:lnTo>
                      <a:pt x="1218" y="1254"/>
                    </a:lnTo>
                    <a:cubicBezTo>
                      <a:pt x="1174" y="1286"/>
                      <a:pt x="1141" y="1331"/>
                      <a:pt x="1097" y="1375"/>
                    </a:cubicBezTo>
                    <a:cubicBezTo>
                      <a:pt x="986" y="1508"/>
                      <a:pt x="886" y="1663"/>
                      <a:pt x="809" y="1807"/>
                    </a:cubicBezTo>
                    <a:cubicBezTo>
                      <a:pt x="721" y="1962"/>
                      <a:pt x="654" y="2127"/>
                      <a:pt x="576" y="2294"/>
                    </a:cubicBezTo>
                    <a:cubicBezTo>
                      <a:pt x="499" y="2481"/>
                      <a:pt x="411" y="2681"/>
                      <a:pt x="344" y="2880"/>
                    </a:cubicBezTo>
                    <a:cubicBezTo>
                      <a:pt x="212" y="3300"/>
                      <a:pt x="189" y="3743"/>
                      <a:pt x="145" y="4175"/>
                    </a:cubicBezTo>
                    <a:cubicBezTo>
                      <a:pt x="111" y="4618"/>
                      <a:pt x="67" y="5071"/>
                      <a:pt x="34" y="5525"/>
                    </a:cubicBezTo>
                    <a:cubicBezTo>
                      <a:pt x="12" y="5757"/>
                      <a:pt x="1" y="6001"/>
                      <a:pt x="1" y="6244"/>
                    </a:cubicBezTo>
                    <a:cubicBezTo>
                      <a:pt x="12" y="6488"/>
                      <a:pt x="145" y="7075"/>
                      <a:pt x="234" y="7296"/>
                    </a:cubicBezTo>
                    <a:lnTo>
                      <a:pt x="244" y="7296"/>
                    </a:lnTo>
                    <a:cubicBezTo>
                      <a:pt x="260" y="7320"/>
                      <a:pt x="282" y="7338"/>
                      <a:pt x="305" y="7338"/>
                    </a:cubicBezTo>
                    <a:cubicBezTo>
                      <a:pt x="314" y="7338"/>
                      <a:pt x="324" y="7335"/>
                      <a:pt x="333" y="7329"/>
                    </a:cubicBezTo>
                    <a:cubicBezTo>
                      <a:pt x="443" y="7739"/>
                      <a:pt x="576" y="8148"/>
                      <a:pt x="709" y="8535"/>
                    </a:cubicBezTo>
                    <a:cubicBezTo>
                      <a:pt x="787" y="8779"/>
                      <a:pt x="853" y="9033"/>
                      <a:pt x="930" y="9276"/>
                    </a:cubicBezTo>
                    <a:cubicBezTo>
                      <a:pt x="1019" y="9531"/>
                      <a:pt x="1097" y="9785"/>
                      <a:pt x="1185" y="10040"/>
                    </a:cubicBezTo>
                    <a:cubicBezTo>
                      <a:pt x="1340" y="10538"/>
                      <a:pt x="1517" y="11047"/>
                      <a:pt x="1584" y="11568"/>
                    </a:cubicBezTo>
                    <a:cubicBezTo>
                      <a:pt x="1628" y="11922"/>
                      <a:pt x="1606" y="12287"/>
                      <a:pt x="1562" y="12641"/>
                    </a:cubicBezTo>
                    <a:cubicBezTo>
                      <a:pt x="1551" y="12762"/>
                      <a:pt x="1411" y="13433"/>
                      <a:pt x="1669" y="13433"/>
                    </a:cubicBezTo>
                    <a:cubicBezTo>
                      <a:pt x="1692" y="13433"/>
                      <a:pt x="1719" y="13427"/>
                      <a:pt x="1749" y="13415"/>
                    </a:cubicBezTo>
                    <a:cubicBezTo>
                      <a:pt x="2480" y="13117"/>
                      <a:pt x="2679" y="11944"/>
                      <a:pt x="2469" y="11268"/>
                    </a:cubicBezTo>
                    <a:cubicBezTo>
                      <a:pt x="2413" y="11091"/>
                      <a:pt x="2336" y="10904"/>
                      <a:pt x="2236" y="10737"/>
                    </a:cubicBezTo>
                    <a:cubicBezTo>
                      <a:pt x="2181" y="10660"/>
                      <a:pt x="2115" y="10572"/>
                      <a:pt x="2049" y="10516"/>
                    </a:cubicBezTo>
                    <a:cubicBezTo>
                      <a:pt x="2004" y="10472"/>
                      <a:pt x="1938" y="10439"/>
                      <a:pt x="1882" y="10439"/>
                    </a:cubicBezTo>
                    <a:cubicBezTo>
                      <a:pt x="1849" y="10350"/>
                      <a:pt x="1827" y="10262"/>
                      <a:pt x="1794" y="10173"/>
                    </a:cubicBezTo>
                    <a:cubicBezTo>
                      <a:pt x="1617" y="9664"/>
                      <a:pt x="1373" y="9155"/>
                      <a:pt x="1107" y="8679"/>
                    </a:cubicBezTo>
                    <a:cubicBezTo>
                      <a:pt x="876" y="8236"/>
                      <a:pt x="654" y="7771"/>
                      <a:pt x="488" y="7284"/>
                    </a:cubicBezTo>
                    <a:cubicBezTo>
                      <a:pt x="566" y="7284"/>
                      <a:pt x="654" y="7296"/>
                      <a:pt x="731" y="7340"/>
                    </a:cubicBezTo>
                    <a:cubicBezTo>
                      <a:pt x="734" y="7341"/>
                      <a:pt x="736" y="7342"/>
                      <a:pt x="738" y="7342"/>
                    </a:cubicBezTo>
                    <a:cubicBezTo>
                      <a:pt x="793" y="7342"/>
                      <a:pt x="730" y="6962"/>
                      <a:pt x="687" y="6908"/>
                    </a:cubicBezTo>
                    <a:cubicBezTo>
                      <a:pt x="588" y="6775"/>
                      <a:pt x="499" y="6632"/>
                      <a:pt x="443" y="6477"/>
                    </a:cubicBezTo>
                    <a:lnTo>
                      <a:pt x="443" y="6477"/>
                    </a:lnTo>
                    <a:cubicBezTo>
                      <a:pt x="544" y="6620"/>
                      <a:pt x="743" y="6709"/>
                      <a:pt x="908" y="6743"/>
                    </a:cubicBezTo>
                    <a:cubicBezTo>
                      <a:pt x="1208" y="6797"/>
                      <a:pt x="1528" y="6731"/>
                      <a:pt x="1805" y="6886"/>
                    </a:cubicBezTo>
                    <a:cubicBezTo>
                      <a:pt x="1815" y="6892"/>
                      <a:pt x="1823" y="6894"/>
                      <a:pt x="1831" y="6894"/>
                    </a:cubicBezTo>
                    <a:cubicBezTo>
                      <a:pt x="1869" y="6894"/>
                      <a:pt x="1886" y="6836"/>
                      <a:pt x="1849" y="6809"/>
                    </a:cubicBezTo>
                    <a:cubicBezTo>
                      <a:pt x="1683" y="6687"/>
                      <a:pt x="1517" y="6554"/>
                      <a:pt x="1351" y="6421"/>
                    </a:cubicBezTo>
                    <a:cubicBezTo>
                      <a:pt x="1274" y="6366"/>
                      <a:pt x="1208" y="6300"/>
                      <a:pt x="1119" y="6256"/>
                    </a:cubicBezTo>
                    <a:cubicBezTo>
                      <a:pt x="1041" y="6211"/>
                      <a:pt x="953" y="6178"/>
                      <a:pt x="876" y="6156"/>
                    </a:cubicBezTo>
                    <a:cubicBezTo>
                      <a:pt x="787" y="6133"/>
                      <a:pt x="698" y="6111"/>
                      <a:pt x="610" y="6111"/>
                    </a:cubicBezTo>
                    <a:cubicBezTo>
                      <a:pt x="599" y="6110"/>
                      <a:pt x="588" y="6109"/>
                      <a:pt x="578" y="6109"/>
                    </a:cubicBezTo>
                    <a:cubicBezTo>
                      <a:pt x="501" y="6109"/>
                      <a:pt x="429" y="6143"/>
                      <a:pt x="399" y="6211"/>
                    </a:cubicBezTo>
                    <a:cubicBezTo>
                      <a:pt x="389" y="6234"/>
                      <a:pt x="389" y="6244"/>
                      <a:pt x="377" y="6266"/>
                    </a:cubicBezTo>
                    <a:cubicBezTo>
                      <a:pt x="366" y="6222"/>
                      <a:pt x="355" y="6167"/>
                      <a:pt x="355" y="6123"/>
                    </a:cubicBezTo>
                    <a:cubicBezTo>
                      <a:pt x="333" y="5990"/>
                      <a:pt x="333" y="5846"/>
                      <a:pt x="366" y="5702"/>
                    </a:cubicBezTo>
                    <a:cubicBezTo>
                      <a:pt x="389" y="5558"/>
                      <a:pt x="421" y="5403"/>
                      <a:pt x="499" y="5270"/>
                    </a:cubicBezTo>
                    <a:cubicBezTo>
                      <a:pt x="654" y="5038"/>
                      <a:pt x="908" y="4894"/>
                      <a:pt x="1152" y="4773"/>
                    </a:cubicBezTo>
                    <a:cubicBezTo>
                      <a:pt x="1417" y="4628"/>
                      <a:pt x="1705" y="4507"/>
                      <a:pt x="2004" y="4407"/>
                    </a:cubicBezTo>
                    <a:cubicBezTo>
                      <a:pt x="2506" y="4229"/>
                      <a:pt x="2768" y="4160"/>
                      <a:pt x="3004" y="4160"/>
                    </a:cubicBezTo>
                    <a:cubicBezTo>
                      <a:pt x="3309" y="4160"/>
                      <a:pt x="3571" y="4275"/>
                      <a:pt x="4250" y="4419"/>
                    </a:cubicBezTo>
                    <a:cubicBezTo>
                      <a:pt x="4826" y="4529"/>
                      <a:pt x="5413" y="4751"/>
                      <a:pt x="5856" y="5160"/>
                    </a:cubicBezTo>
                    <a:cubicBezTo>
                      <a:pt x="6043" y="5348"/>
                      <a:pt x="6210" y="5570"/>
                      <a:pt x="6320" y="5824"/>
                    </a:cubicBezTo>
                    <a:cubicBezTo>
                      <a:pt x="6442" y="6101"/>
                      <a:pt x="6464" y="6411"/>
                      <a:pt x="6442" y="6720"/>
                    </a:cubicBezTo>
                    <a:cubicBezTo>
                      <a:pt x="6397" y="7362"/>
                      <a:pt x="6132" y="7982"/>
                      <a:pt x="5966" y="8602"/>
                    </a:cubicBezTo>
                    <a:cubicBezTo>
                      <a:pt x="5878" y="8922"/>
                      <a:pt x="5811" y="9254"/>
                      <a:pt x="5767" y="9586"/>
                    </a:cubicBezTo>
                    <a:cubicBezTo>
                      <a:pt x="5711" y="9908"/>
                      <a:pt x="7073" y="9963"/>
                      <a:pt x="7083" y="10284"/>
                    </a:cubicBezTo>
                    <a:cubicBezTo>
                      <a:pt x="7106" y="10604"/>
                      <a:pt x="7172" y="10904"/>
                      <a:pt x="7294" y="11191"/>
                    </a:cubicBezTo>
                    <a:cubicBezTo>
                      <a:pt x="7393" y="11435"/>
                      <a:pt x="7548" y="11667"/>
                      <a:pt x="7715" y="11866"/>
                    </a:cubicBezTo>
                    <a:cubicBezTo>
                      <a:pt x="8069" y="12287"/>
                      <a:pt x="8522" y="12596"/>
                      <a:pt x="8976" y="12874"/>
                    </a:cubicBezTo>
                    <a:cubicBezTo>
                      <a:pt x="9065" y="12928"/>
                      <a:pt x="9142" y="12973"/>
                      <a:pt x="9220" y="13017"/>
                    </a:cubicBezTo>
                    <a:cubicBezTo>
                      <a:pt x="9220" y="13028"/>
                      <a:pt x="9220" y="13039"/>
                      <a:pt x="9230" y="13051"/>
                    </a:cubicBezTo>
                    <a:cubicBezTo>
                      <a:pt x="9230" y="13101"/>
                      <a:pt x="9263" y="13126"/>
                      <a:pt x="9297" y="13126"/>
                    </a:cubicBezTo>
                    <a:cubicBezTo>
                      <a:pt x="9323" y="13126"/>
                      <a:pt x="9349" y="13112"/>
                      <a:pt x="9363" y="13083"/>
                    </a:cubicBezTo>
                    <a:cubicBezTo>
                      <a:pt x="9407" y="13083"/>
                      <a:pt x="9430" y="13017"/>
                      <a:pt x="9385" y="12984"/>
                    </a:cubicBezTo>
                    <a:lnTo>
                      <a:pt x="9375" y="12984"/>
                    </a:lnTo>
                    <a:cubicBezTo>
                      <a:pt x="9385" y="12729"/>
                      <a:pt x="9375" y="12475"/>
                      <a:pt x="9363" y="12220"/>
                    </a:cubicBezTo>
                    <a:cubicBezTo>
                      <a:pt x="9353" y="11944"/>
                      <a:pt x="9330" y="11678"/>
                      <a:pt x="9308" y="11401"/>
                    </a:cubicBezTo>
                    <a:cubicBezTo>
                      <a:pt x="9253" y="10848"/>
                      <a:pt x="9131" y="10317"/>
                      <a:pt x="9043" y="9775"/>
                    </a:cubicBezTo>
                    <a:cubicBezTo>
                      <a:pt x="8965" y="9232"/>
                      <a:pt x="8954" y="8690"/>
                      <a:pt x="8943" y="8137"/>
                    </a:cubicBezTo>
                    <a:cubicBezTo>
                      <a:pt x="8921" y="7594"/>
                      <a:pt x="8888" y="7041"/>
                      <a:pt x="8832" y="6499"/>
                    </a:cubicBezTo>
                    <a:cubicBezTo>
                      <a:pt x="8766" y="5946"/>
                      <a:pt x="8689" y="5403"/>
                      <a:pt x="8589" y="4872"/>
                    </a:cubicBezTo>
                    <a:cubicBezTo>
                      <a:pt x="8500" y="4385"/>
                      <a:pt x="8389" y="3910"/>
                      <a:pt x="8246" y="3433"/>
                    </a:cubicBezTo>
                    <a:cubicBezTo>
                      <a:pt x="7969" y="2537"/>
                      <a:pt x="7548" y="1663"/>
                      <a:pt x="6862" y="1010"/>
                    </a:cubicBezTo>
                    <a:cubicBezTo>
                      <a:pt x="6265" y="423"/>
                      <a:pt x="5441" y="1"/>
                      <a:pt x="4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59"/>
              <p:cNvSpPr/>
              <p:nvPr/>
            </p:nvSpPr>
            <p:spPr>
              <a:xfrm>
                <a:off x="4200300" y="3586875"/>
                <a:ext cx="125300" cy="51875"/>
              </a:xfrm>
              <a:custGeom>
                <a:rect b="b" l="l" r="r" t="t"/>
                <a:pathLst>
                  <a:path extrusionOk="0" h="2075" w="5012">
                    <a:moveTo>
                      <a:pt x="4870" y="816"/>
                    </a:moveTo>
                    <a:lnTo>
                      <a:pt x="4870" y="816"/>
                    </a:lnTo>
                    <a:cubicBezTo>
                      <a:pt x="4870" y="816"/>
                      <a:pt x="4870" y="817"/>
                      <a:pt x="4869" y="819"/>
                    </a:cubicBezTo>
                    <a:lnTo>
                      <a:pt x="4869" y="819"/>
                    </a:lnTo>
                    <a:cubicBezTo>
                      <a:pt x="4870" y="817"/>
                      <a:pt x="4870" y="816"/>
                      <a:pt x="4870" y="816"/>
                    </a:cubicBezTo>
                    <a:close/>
                    <a:moveTo>
                      <a:pt x="4866" y="1"/>
                    </a:moveTo>
                    <a:cubicBezTo>
                      <a:pt x="4831" y="1"/>
                      <a:pt x="4796" y="21"/>
                      <a:pt x="4790" y="58"/>
                    </a:cubicBezTo>
                    <a:cubicBezTo>
                      <a:pt x="4790" y="92"/>
                      <a:pt x="4768" y="136"/>
                      <a:pt x="4756" y="169"/>
                    </a:cubicBezTo>
                    <a:lnTo>
                      <a:pt x="4756" y="313"/>
                    </a:lnTo>
                    <a:cubicBezTo>
                      <a:pt x="4746" y="380"/>
                      <a:pt x="4734" y="457"/>
                      <a:pt x="4702" y="523"/>
                    </a:cubicBezTo>
                    <a:cubicBezTo>
                      <a:pt x="4657" y="601"/>
                      <a:pt x="4624" y="656"/>
                      <a:pt x="4557" y="712"/>
                    </a:cubicBezTo>
                    <a:cubicBezTo>
                      <a:pt x="4535" y="734"/>
                      <a:pt x="4513" y="767"/>
                      <a:pt x="4480" y="800"/>
                    </a:cubicBezTo>
                    <a:cubicBezTo>
                      <a:pt x="4469" y="811"/>
                      <a:pt x="4447" y="822"/>
                      <a:pt x="4436" y="833"/>
                    </a:cubicBezTo>
                    <a:cubicBezTo>
                      <a:pt x="4424" y="845"/>
                      <a:pt x="4414" y="855"/>
                      <a:pt x="4414" y="867"/>
                    </a:cubicBezTo>
                    <a:cubicBezTo>
                      <a:pt x="4402" y="867"/>
                      <a:pt x="4392" y="877"/>
                      <a:pt x="4392" y="877"/>
                    </a:cubicBezTo>
                    <a:cubicBezTo>
                      <a:pt x="4225" y="999"/>
                      <a:pt x="4048" y="1088"/>
                      <a:pt x="3871" y="1187"/>
                    </a:cubicBezTo>
                    <a:cubicBezTo>
                      <a:pt x="3694" y="1287"/>
                      <a:pt x="3506" y="1386"/>
                      <a:pt x="3307" y="1475"/>
                    </a:cubicBezTo>
                    <a:cubicBezTo>
                      <a:pt x="3130" y="1563"/>
                      <a:pt x="2953" y="1663"/>
                      <a:pt x="2776" y="1708"/>
                    </a:cubicBezTo>
                    <a:cubicBezTo>
                      <a:pt x="2732" y="1719"/>
                      <a:pt x="2690" y="1724"/>
                      <a:pt x="2648" y="1724"/>
                    </a:cubicBezTo>
                    <a:cubicBezTo>
                      <a:pt x="2607" y="1724"/>
                      <a:pt x="2565" y="1719"/>
                      <a:pt x="2521" y="1708"/>
                    </a:cubicBezTo>
                    <a:cubicBezTo>
                      <a:pt x="2410" y="1686"/>
                      <a:pt x="2311" y="1663"/>
                      <a:pt x="2211" y="1652"/>
                    </a:cubicBezTo>
                    <a:cubicBezTo>
                      <a:pt x="2187" y="1651"/>
                      <a:pt x="2162" y="1650"/>
                      <a:pt x="2137" y="1650"/>
                    </a:cubicBezTo>
                    <a:cubicBezTo>
                      <a:pt x="1972" y="1650"/>
                      <a:pt x="1801" y="1678"/>
                      <a:pt x="1647" y="1708"/>
                    </a:cubicBezTo>
                    <a:cubicBezTo>
                      <a:pt x="1470" y="1730"/>
                      <a:pt x="1293" y="1774"/>
                      <a:pt x="1127" y="1785"/>
                    </a:cubicBezTo>
                    <a:cubicBezTo>
                      <a:pt x="1049" y="1793"/>
                      <a:pt x="974" y="1799"/>
                      <a:pt x="899" y="1799"/>
                    </a:cubicBezTo>
                    <a:cubicBezTo>
                      <a:pt x="781" y="1799"/>
                      <a:pt x="666" y="1786"/>
                      <a:pt x="551" y="1752"/>
                    </a:cubicBezTo>
                    <a:cubicBezTo>
                      <a:pt x="363" y="1696"/>
                      <a:pt x="186" y="1586"/>
                      <a:pt x="64" y="1442"/>
                    </a:cubicBezTo>
                    <a:cubicBezTo>
                      <a:pt x="59" y="1437"/>
                      <a:pt x="53" y="1435"/>
                      <a:pt x="47" y="1435"/>
                    </a:cubicBezTo>
                    <a:cubicBezTo>
                      <a:pt x="25" y="1435"/>
                      <a:pt x="0" y="1460"/>
                      <a:pt x="9" y="1486"/>
                    </a:cubicBezTo>
                    <a:cubicBezTo>
                      <a:pt x="64" y="1563"/>
                      <a:pt x="108" y="1641"/>
                      <a:pt x="175" y="1708"/>
                    </a:cubicBezTo>
                    <a:cubicBezTo>
                      <a:pt x="231" y="1785"/>
                      <a:pt x="308" y="1841"/>
                      <a:pt x="374" y="1895"/>
                    </a:cubicBezTo>
                    <a:cubicBezTo>
                      <a:pt x="540" y="2006"/>
                      <a:pt x="740" y="2062"/>
                      <a:pt x="939" y="2072"/>
                    </a:cubicBezTo>
                    <a:cubicBezTo>
                      <a:pt x="960" y="2074"/>
                      <a:pt x="981" y="2074"/>
                      <a:pt x="1002" y="2074"/>
                    </a:cubicBezTo>
                    <a:cubicBezTo>
                      <a:pt x="1173" y="2074"/>
                      <a:pt x="1358" y="2036"/>
                      <a:pt x="1525" y="2006"/>
                    </a:cubicBezTo>
                    <a:cubicBezTo>
                      <a:pt x="1714" y="1984"/>
                      <a:pt x="1891" y="1951"/>
                      <a:pt x="2090" y="1951"/>
                    </a:cubicBezTo>
                    <a:cubicBezTo>
                      <a:pt x="2189" y="1962"/>
                      <a:pt x="2267" y="1973"/>
                      <a:pt x="2366" y="1995"/>
                    </a:cubicBezTo>
                    <a:cubicBezTo>
                      <a:pt x="2462" y="2015"/>
                      <a:pt x="2558" y="2042"/>
                      <a:pt x="2654" y="2042"/>
                    </a:cubicBezTo>
                    <a:cubicBezTo>
                      <a:pt x="2668" y="2042"/>
                      <a:pt x="2683" y="2041"/>
                      <a:pt x="2698" y="2040"/>
                    </a:cubicBezTo>
                    <a:cubicBezTo>
                      <a:pt x="2931" y="2018"/>
                      <a:pt x="3141" y="1918"/>
                      <a:pt x="3340" y="1818"/>
                    </a:cubicBezTo>
                    <a:cubicBezTo>
                      <a:pt x="3551" y="1730"/>
                      <a:pt x="3750" y="1630"/>
                      <a:pt x="3960" y="1531"/>
                    </a:cubicBezTo>
                    <a:cubicBezTo>
                      <a:pt x="4148" y="1431"/>
                      <a:pt x="4347" y="1331"/>
                      <a:pt x="4524" y="1209"/>
                    </a:cubicBezTo>
                    <a:cubicBezTo>
                      <a:pt x="4613" y="1143"/>
                      <a:pt x="4702" y="1066"/>
                      <a:pt x="4779" y="977"/>
                    </a:cubicBezTo>
                    <a:cubicBezTo>
                      <a:pt x="4801" y="944"/>
                      <a:pt x="4823" y="922"/>
                      <a:pt x="4834" y="889"/>
                    </a:cubicBezTo>
                    <a:cubicBezTo>
                      <a:pt x="4834" y="877"/>
                      <a:pt x="4845" y="867"/>
                      <a:pt x="4845" y="855"/>
                    </a:cubicBezTo>
                    <a:cubicBezTo>
                      <a:pt x="4852" y="849"/>
                      <a:pt x="4862" y="831"/>
                      <a:pt x="4867" y="822"/>
                    </a:cubicBezTo>
                    <a:lnTo>
                      <a:pt x="4867" y="822"/>
                    </a:lnTo>
                    <a:cubicBezTo>
                      <a:pt x="4867" y="822"/>
                      <a:pt x="4867" y="822"/>
                      <a:pt x="4867" y="822"/>
                    </a:cubicBezTo>
                    <a:cubicBezTo>
                      <a:pt x="4868" y="821"/>
                      <a:pt x="4869" y="820"/>
                      <a:pt x="4869" y="819"/>
                    </a:cubicBezTo>
                    <a:lnTo>
                      <a:pt x="4869" y="819"/>
                    </a:lnTo>
                    <a:cubicBezTo>
                      <a:pt x="4869" y="819"/>
                      <a:pt x="4868" y="820"/>
                      <a:pt x="4867" y="822"/>
                    </a:cubicBezTo>
                    <a:lnTo>
                      <a:pt x="4867" y="822"/>
                    </a:lnTo>
                    <a:cubicBezTo>
                      <a:pt x="4889" y="766"/>
                      <a:pt x="4911" y="722"/>
                      <a:pt x="4923" y="667"/>
                    </a:cubicBezTo>
                    <a:cubicBezTo>
                      <a:pt x="4967" y="557"/>
                      <a:pt x="4989" y="457"/>
                      <a:pt x="5000" y="346"/>
                    </a:cubicBezTo>
                    <a:cubicBezTo>
                      <a:pt x="5000" y="302"/>
                      <a:pt x="5011" y="247"/>
                      <a:pt x="5000" y="203"/>
                    </a:cubicBezTo>
                    <a:cubicBezTo>
                      <a:pt x="5000" y="136"/>
                      <a:pt x="4967" y="92"/>
                      <a:pt x="4933" y="36"/>
                    </a:cubicBezTo>
                    <a:cubicBezTo>
                      <a:pt x="4919" y="12"/>
                      <a:pt x="4893" y="1"/>
                      <a:pt x="4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59"/>
              <p:cNvSpPr/>
              <p:nvPr/>
            </p:nvSpPr>
            <p:spPr>
              <a:xfrm>
                <a:off x="4146300" y="3407750"/>
                <a:ext cx="206400" cy="228425"/>
              </a:xfrm>
              <a:custGeom>
                <a:rect b="b" l="l" r="r" t="t"/>
                <a:pathLst>
                  <a:path extrusionOk="0" h="9137" w="8256">
                    <a:moveTo>
                      <a:pt x="3335" y="0"/>
                    </a:moveTo>
                    <a:cubicBezTo>
                      <a:pt x="2969" y="0"/>
                      <a:pt x="2576" y="103"/>
                      <a:pt x="2103" y="351"/>
                    </a:cubicBezTo>
                    <a:cubicBezTo>
                      <a:pt x="1892" y="462"/>
                      <a:pt x="1737" y="650"/>
                      <a:pt x="1516" y="728"/>
                    </a:cubicBezTo>
                    <a:cubicBezTo>
                      <a:pt x="1446" y="751"/>
                      <a:pt x="1380" y="761"/>
                      <a:pt x="1317" y="761"/>
                    </a:cubicBezTo>
                    <a:cubicBezTo>
                      <a:pt x="1112" y="761"/>
                      <a:pt x="936" y="655"/>
                      <a:pt x="741" y="561"/>
                    </a:cubicBezTo>
                    <a:cubicBezTo>
                      <a:pt x="674" y="528"/>
                      <a:pt x="608" y="494"/>
                      <a:pt x="532" y="494"/>
                    </a:cubicBezTo>
                    <a:cubicBezTo>
                      <a:pt x="507" y="494"/>
                      <a:pt x="481" y="498"/>
                      <a:pt x="453" y="506"/>
                    </a:cubicBezTo>
                    <a:cubicBezTo>
                      <a:pt x="244" y="583"/>
                      <a:pt x="177" y="883"/>
                      <a:pt x="133" y="1070"/>
                    </a:cubicBezTo>
                    <a:cubicBezTo>
                      <a:pt x="0" y="1679"/>
                      <a:pt x="22" y="2332"/>
                      <a:pt x="44" y="2952"/>
                    </a:cubicBezTo>
                    <a:cubicBezTo>
                      <a:pt x="44" y="3040"/>
                      <a:pt x="44" y="3140"/>
                      <a:pt x="55" y="3229"/>
                    </a:cubicBezTo>
                    <a:cubicBezTo>
                      <a:pt x="55" y="3406"/>
                      <a:pt x="55" y="3583"/>
                      <a:pt x="111" y="3748"/>
                    </a:cubicBezTo>
                    <a:cubicBezTo>
                      <a:pt x="133" y="3826"/>
                      <a:pt x="166" y="3915"/>
                      <a:pt x="210" y="3981"/>
                    </a:cubicBezTo>
                    <a:cubicBezTo>
                      <a:pt x="254" y="4058"/>
                      <a:pt x="310" y="4114"/>
                      <a:pt x="354" y="4191"/>
                    </a:cubicBezTo>
                    <a:cubicBezTo>
                      <a:pt x="531" y="4468"/>
                      <a:pt x="476" y="4822"/>
                      <a:pt x="487" y="5132"/>
                    </a:cubicBezTo>
                    <a:cubicBezTo>
                      <a:pt x="498" y="5497"/>
                      <a:pt x="620" y="5829"/>
                      <a:pt x="775" y="6150"/>
                    </a:cubicBezTo>
                    <a:cubicBezTo>
                      <a:pt x="930" y="6493"/>
                      <a:pt x="1107" y="6825"/>
                      <a:pt x="1284" y="7157"/>
                    </a:cubicBezTo>
                    <a:lnTo>
                      <a:pt x="1815" y="8187"/>
                    </a:lnTo>
                    <a:cubicBezTo>
                      <a:pt x="1970" y="8474"/>
                      <a:pt x="2081" y="8806"/>
                      <a:pt x="2368" y="8994"/>
                    </a:cubicBezTo>
                    <a:cubicBezTo>
                      <a:pt x="2526" y="9103"/>
                      <a:pt x="2704" y="9136"/>
                      <a:pt x="2888" y="9136"/>
                    </a:cubicBezTo>
                    <a:cubicBezTo>
                      <a:pt x="3038" y="9136"/>
                      <a:pt x="3193" y="9114"/>
                      <a:pt x="3342" y="9094"/>
                    </a:cubicBezTo>
                    <a:cubicBezTo>
                      <a:pt x="3397" y="9083"/>
                      <a:pt x="3441" y="9072"/>
                      <a:pt x="3497" y="9060"/>
                    </a:cubicBezTo>
                    <a:lnTo>
                      <a:pt x="3542" y="9060"/>
                    </a:lnTo>
                    <a:cubicBezTo>
                      <a:pt x="3630" y="9050"/>
                      <a:pt x="3729" y="9038"/>
                      <a:pt x="3829" y="9016"/>
                    </a:cubicBezTo>
                    <a:cubicBezTo>
                      <a:pt x="3918" y="8994"/>
                      <a:pt x="4006" y="8972"/>
                      <a:pt x="4105" y="8950"/>
                    </a:cubicBezTo>
                    <a:cubicBezTo>
                      <a:pt x="4139" y="8939"/>
                      <a:pt x="4194" y="8917"/>
                      <a:pt x="4228" y="8905"/>
                    </a:cubicBezTo>
                    <a:cubicBezTo>
                      <a:pt x="4250" y="8905"/>
                      <a:pt x="4272" y="8917"/>
                      <a:pt x="4283" y="8917"/>
                    </a:cubicBezTo>
                    <a:cubicBezTo>
                      <a:pt x="4316" y="8928"/>
                      <a:pt x="4349" y="8928"/>
                      <a:pt x="4371" y="8939"/>
                    </a:cubicBezTo>
                    <a:cubicBezTo>
                      <a:pt x="4405" y="8950"/>
                      <a:pt x="4427" y="8961"/>
                      <a:pt x="4449" y="8983"/>
                    </a:cubicBezTo>
                    <a:cubicBezTo>
                      <a:pt x="4482" y="9006"/>
                      <a:pt x="4515" y="9016"/>
                      <a:pt x="4560" y="9016"/>
                    </a:cubicBezTo>
                    <a:cubicBezTo>
                      <a:pt x="4569" y="9020"/>
                      <a:pt x="4580" y="9021"/>
                      <a:pt x="4591" y="9021"/>
                    </a:cubicBezTo>
                    <a:cubicBezTo>
                      <a:pt x="4619" y="9021"/>
                      <a:pt x="4650" y="9013"/>
                      <a:pt x="4681" y="9006"/>
                    </a:cubicBezTo>
                    <a:cubicBezTo>
                      <a:pt x="4692" y="9006"/>
                      <a:pt x="4715" y="8994"/>
                      <a:pt x="4737" y="8983"/>
                    </a:cubicBezTo>
                    <a:cubicBezTo>
                      <a:pt x="4759" y="8983"/>
                      <a:pt x="4769" y="8961"/>
                      <a:pt x="4781" y="8950"/>
                    </a:cubicBezTo>
                    <a:lnTo>
                      <a:pt x="4792" y="8950"/>
                    </a:lnTo>
                    <a:cubicBezTo>
                      <a:pt x="4892" y="8917"/>
                      <a:pt x="5002" y="8883"/>
                      <a:pt x="5101" y="8851"/>
                    </a:cubicBezTo>
                    <a:cubicBezTo>
                      <a:pt x="5256" y="8784"/>
                      <a:pt x="5423" y="8728"/>
                      <a:pt x="5578" y="8662"/>
                    </a:cubicBezTo>
                    <a:cubicBezTo>
                      <a:pt x="5888" y="8541"/>
                      <a:pt x="6175" y="8396"/>
                      <a:pt x="6474" y="8241"/>
                    </a:cubicBezTo>
                    <a:cubicBezTo>
                      <a:pt x="6596" y="8175"/>
                      <a:pt x="6761" y="8109"/>
                      <a:pt x="6839" y="7976"/>
                    </a:cubicBezTo>
                    <a:cubicBezTo>
                      <a:pt x="6884" y="7909"/>
                      <a:pt x="6884" y="7832"/>
                      <a:pt x="6872" y="7755"/>
                    </a:cubicBezTo>
                    <a:cubicBezTo>
                      <a:pt x="6862" y="7666"/>
                      <a:pt x="6839" y="7577"/>
                      <a:pt x="6828" y="7489"/>
                    </a:cubicBezTo>
                    <a:cubicBezTo>
                      <a:pt x="6784" y="7146"/>
                      <a:pt x="6773" y="6803"/>
                      <a:pt x="6773" y="6460"/>
                    </a:cubicBezTo>
                    <a:cubicBezTo>
                      <a:pt x="6784" y="6261"/>
                      <a:pt x="6795" y="6062"/>
                      <a:pt x="6806" y="5873"/>
                    </a:cubicBezTo>
                    <a:cubicBezTo>
                      <a:pt x="6817" y="5752"/>
                      <a:pt x="6839" y="5630"/>
                      <a:pt x="6884" y="5519"/>
                    </a:cubicBezTo>
                    <a:cubicBezTo>
                      <a:pt x="6941" y="5557"/>
                      <a:pt x="7023" y="5588"/>
                      <a:pt x="7109" y="5588"/>
                    </a:cubicBezTo>
                    <a:cubicBezTo>
                      <a:pt x="7122" y="5588"/>
                      <a:pt x="7136" y="5587"/>
                      <a:pt x="7149" y="5585"/>
                    </a:cubicBezTo>
                    <a:cubicBezTo>
                      <a:pt x="7315" y="5563"/>
                      <a:pt x="7448" y="5442"/>
                      <a:pt x="7536" y="5298"/>
                    </a:cubicBezTo>
                    <a:cubicBezTo>
                      <a:pt x="7625" y="5132"/>
                      <a:pt x="7658" y="4955"/>
                      <a:pt x="7713" y="4778"/>
                    </a:cubicBezTo>
                    <a:cubicBezTo>
                      <a:pt x="7780" y="4601"/>
                      <a:pt x="7858" y="4435"/>
                      <a:pt x="7935" y="4257"/>
                    </a:cubicBezTo>
                    <a:cubicBezTo>
                      <a:pt x="8089" y="3925"/>
                      <a:pt x="8256" y="3561"/>
                      <a:pt x="8212" y="3173"/>
                    </a:cubicBezTo>
                    <a:cubicBezTo>
                      <a:pt x="8200" y="3030"/>
                      <a:pt x="8156" y="2875"/>
                      <a:pt x="8035" y="2775"/>
                    </a:cubicBezTo>
                    <a:cubicBezTo>
                      <a:pt x="7963" y="2719"/>
                      <a:pt x="7884" y="2695"/>
                      <a:pt x="7805" y="2695"/>
                    </a:cubicBezTo>
                    <a:cubicBezTo>
                      <a:pt x="7713" y="2695"/>
                      <a:pt x="7620" y="2727"/>
                      <a:pt x="7536" y="2775"/>
                    </a:cubicBezTo>
                    <a:cubicBezTo>
                      <a:pt x="7403" y="2863"/>
                      <a:pt x="7282" y="2996"/>
                      <a:pt x="7171" y="3118"/>
                    </a:cubicBezTo>
                    <a:cubicBezTo>
                      <a:pt x="7171" y="3118"/>
                      <a:pt x="7160" y="3118"/>
                      <a:pt x="7160" y="3129"/>
                    </a:cubicBezTo>
                    <a:cubicBezTo>
                      <a:pt x="7105" y="3162"/>
                      <a:pt x="7049" y="3195"/>
                      <a:pt x="7005" y="3239"/>
                    </a:cubicBezTo>
                    <a:cubicBezTo>
                      <a:pt x="6906" y="3306"/>
                      <a:pt x="6806" y="3384"/>
                      <a:pt x="6707" y="3461"/>
                    </a:cubicBezTo>
                    <a:cubicBezTo>
                      <a:pt x="6684" y="3472"/>
                      <a:pt x="6673" y="3472"/>
                      <a:pt x="6662" y="3483"/>
                    </a:cubicBezTo>
                    <a:cubicBezTo>
                      <a:pt x="6651" y="3483"/>
                      <a:pt x="6640" y="3483"/>
                      <a:pt x="6629" y="3472"/>
                    </a:cubicBezTo>
                    <a:cubicBezTo>
                      <a:pt x="6584" y="3461"/>
                      <a:pt x="6562" y="3461"/>
                      <a:pt x="6530" y="3439"/>
                    </a:cubicBezTo>
                    <a:cubicBezTo>
                      <a:pt x="6507" y="3428"/>
                      <a:pt x="6485" y="3384"/>
                      <a:pt x="6463" y="3339"/>
                    </a:cubicBezTo>
                    <a:cubicBezTo>
                      <a:pt x="6419" y="3251"/>
                      <a:pt x="6407" y="3140"/>
                      <a:pt x="6363" y="3040"/>
                    </a:cubicBezTo>
                    <a:cubicBezTo>
                      <a:pt x="6275" y="2808"/>
                      <a:pt x="6120" y="2609"/>
                      <a:pt x="6020" y="2376"/>
                    </a:cubicBezTo>
                    <a:cubicBezTo>
                      <a:pt x="5910" y="2111"/>
                      <a:pt x="5832" y="1823"/>
                      <a:pt x="5688" y="1569"/>
                    </a:cubicBezTo>
                    <a:cubicBezTo>
                      <a:pt x="5367" y="1026"/>
                      <a:pt x="4781" y="406"/>
                      <a:pt x="4216" y="185"/>
                    </a:cubicBezTo>
                    <a:cubicBezTo>
                      <a:pt x="3921" y="70"/>
                      <a:pt x="3637" y="0"/>
                      <a:pt x="3335" y="0"/>
                    </a:cubicBezTo>
                    <a:close/>
                  </a:path>
                </a:pathLst>
              </a:custGeom>
              <a:solidFill>
                <a:srgbClr val="E1AF9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59"/>
              <p:cNvSpPr/>
              <p:nvPr/>
            </p:nvSpPr>
            <p:spPr>
              <a:xfrm>
                <a:off x="4132725" y="3513975"/>
                <a:ext cx="50925" cy="51900"/>
              </a:xfrm>
              <a:custGeom>
                <a:rect b="b" l="l" r="r" t="t"/>
                <a:pathLst>
                  <a:path extrusionOk="0" h="2076" w="2037">
                    <a:moveTo>
                      <a:pt x="752" y="0"/>
                    </a:moveTo>
                    <a:cubicBezTo>
                      <a:pt x="621" y="0"/>
                      <a:pt x="496" y="35"/>
                      <a:pt x="388" y="109"/>
                    </a:cubicBezTo>
                    <a:cubicBezTo>
                      <a:pt x="12" y="363"/>
                      <a:pt x="0" y="982"/>
                      <a:pt x="344" y="1491"/>
                    </a:cubicBezTo>
                    <a:cubicBezTo>
                      <a:pt x="596" y="1862"/>
                      <a:pt x="966" y="2075"/>
                      <a:pt x="1291" y="2075"/>
                    </a:cubicBezTo>
                    <a:cubicBezTo>
                      <a:pt x="1421" y="2075"/>
                      <a:pt x="1545" y="2041"/>
                      <a:pt x="1650" y="1968"/>
                    </a:cubicBezTo>
                    <a:cubicBezTo>
                      <a:pt x="2026" y="1713"/>
                      <a:pt x="2037" y="1093"/>
                      <a:pt x="1694" y="584"/>
                    </a:cubicBezTo>
                    <a:cubicBezTo>
                      <a:pt x="1442" y="214"/>
                      <a:pt x="1077" y="0"/>
                      <a:pt x="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59"/>
              <p:cNvSpPr/>
              <p:nvPr/>
            </p:nvSpPr>
            <p:spPr>
              <a:xfrm>
                <a:off x="4203550" y="3512100"/>
                <a:ext cx="59775" cy="57700"/>
              </a:xfrm>
              <a:custGeom>
                <a:rect b="b" l="l" r="r" t="t"/>
                <a:pathLst>
                  <a:path extrusionOk="0" h="2308" w="2391">
                    <a:moveTo>
                      <a:pt x="978" y="1"/>
                    </a:moveTo>
                    <a:cubicBezTo>
                      <a:pt x="810" y="1"/>
                      <a:pt x="648" y="46"/>
                      <a:pt x="510" y="139"/>
                    </a:cubicBezTo>
                    <a:cubicBezTo>
                      <a:pt x="56" y="449"/>
                      <a:pt x="1" y="1146"/>
                      <a:pt x="388" y="1711"/>
                    </a:cubicBezTo>
                    <a:cubicBezTo>
                      <a:pt x="646" y="2090"/>
                      <a:pt x="1044" y="2308"/>
                      <a:pt x="1411" y="2308"/>
                    </a:cubicBezTo>
                    <a:cubicBezTo>
                      <a:pt x="1580" y="2308"/>
                      <a:pt x="1742" y="2262"/>
                      <a:pt x="1882" y="2164"/>
                    </a:cubicBezTo>
                    <a:cubicBezTo>
                      <a:pt x="2336" y="1854"/>
                      <a:pt x="2391" y="1157"/>
                      <a:pt x="2015" y="604"/>
                    </a:cubicBezTo>
                    <a:cubicBezTo>
                      <a:pt x="1749" y="216"/>
                      <a:pt x="1347" y="1"/>
                      <a:pt x="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59"/>
              <p:cNvSpPr/>
              <p:nvPr/>
            </p:nvSpPr>
            <p:spPr>
              <a:xfrm>
                <a:off x="4177000" y="3493700"/>
                <a:ext cx="135025" cy="55100"/>
              </a:xfrm>
              <a:custGeom>
                <a:rect b="b" l="l" r="r" t="t"/>
                <a:pathLst>
                  <a:path extrusionOk="0" h="2204" w="5401">
                    <a:moveTo>
                      <a:pt x="5302" y="1"/>
                    </a:moveTo>
                    <a:lnTo>
                      <a:pt x="3586" y="1893"/>
                    </a:lnTo>
                    <a:lnTo>
                      <a:pt x="3298" y="2004"/>
                    </a:lnTo>
                    <a:lnTo>
                      <a:pt x="3298" y="1849"/>
                    </a:lnTo>
                    <a:lnTo>
                      <a:pt x="1251" y="1517"/>
                    </a:lnTo>
                    <a:lnTo>
                      <a:pt x="897" y="1705"/>
                    </a:lnTo>
                    <a:lnTo>
                      <a:pt x="78" y="1705"/>
                    </a:lnTo>
                    <a:lnTo>
                      <a:pt x="0" y="1517"/>
                    </a:lnTo>
                    <a:lnTo>
                      <a:pt x="0" y="1683"/>
                    </a:lnTo>
                    <a:lnTo>
                      <a:pt x="78" y="1849"/>
                    </a:lnTo>
                    <a:lnTo>
                      <a:pt x="930" y="1849"/>
                    </a:lnTo>
                    <a:lnTo>
                      <a:pt x="1262" y="1606"/>
                    </a:lnTo>
                    <a:lnTo>
                      <a:pt x="3155" y="1893"/>
                    </a:lnTo>
                    <a:lnTo>
                      <a:pt x="3265" y="2203"/>
                    </a:lnTo>
                    <a:lnTo>
                      <a:pt x="3642" y="2004"/>
                    </a:lnTo>
                    <a:lnTo>
                      <a:pt x="5401" y="34"/>
                    </a:lnTo>
                    <a:lnTo>
                      <a:pt x="53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59"/>
              <p:cNvSpPr/>
              <p:nvPr/>
            </p:nvSpPr>
            <p:spPr>
              <a:xfrm>
                <a:off x="4129950" y="3533275"/>
                <a:ext cx="6675" cy="5550"/>
              </a:xfrm>
              <a:custGeom>
                <a:rect b="b" l="l" r="r" t="t"/>
                <a:pathLst>
                  <a:path extrusionOk="0" h="222" w="267">
                    <a:moveTo>
                      <a:pt x="234" y="1"/>
                    </a:moveTo>
                    <a:lnTo>
                      <a:pt x="12" y="11"/>
                    </a:lnTo>
                    <a:lnTo>
                      <a:pt x="1" y="111"/>
                    </a:lnTo>
                    <a:lnTo>
                      <a:pt x="145" y="222"/>
                    </a:lnTo>
                    <a:lnTo>
                      <a:pt x="266" y="2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59"/>
              <p:cNvSpPr/>
              <p:nvPr/>
            </p:nvSpPr>
            <p:spPr>
              <a:xfrm>
                <a:off x="4181425" y="3582275"/>
                <a:ext cx="54700" cy="27375"/>
              </a:xfrm>
              <a:custGeom>
                <a:rect b="b" l="l" r="r" t="t"/>
                <a:pathLst>
                  <a:path extrusionOk="0" h="1095" w="2188">
                    <a:moveTo>
                      <a:pt x="1046" y="1"/>
                    </a:moveTo>
                    <a:cubicBezTo>
                      <a:pt x="974" y="1"/>
                      <a:pt x="901" y="14"/>
                      <a:pt x="831" y="43"/>
                    </a:cubicBezTo>
                    <a:cubicBezTo>
                      <a:pt x="764" y="65"/>
                      <a:pt x="708" y="110"/>
                      <a:pt x="654" y="143"/>
                    </a:cubicBezTo>
                    <a:cubicBezTo>
                      <a:pt x="631" y="110"/>
                      <a:pt x="543" y="43"/>
                      <a:pt x="477" y="33"/>
                    </a:cubicBezTo>
                    <a:cubicBezTo>
                      <a:pt x="451" y="27"/>
                      <a:pt x="426" y="24"/>
                      <a:pt x="401" y="24"/>
                    </a:cubicBezTo>
                    <a:cubicBezTo>
                      <a:pt x="331" y="24"/>
                      <a:pt x="268" y="47"/>
                      <a:pt x="211" y="87"/>
                    </a:cubicBezTo>
                    <a:cubicBezTo>
                      <a:pt x="133" y="143"/>
                      <a:pt x="22" y="210"/>
                      <a:pt x="12" y="320"/>
                    </a:cubicBezTo>
                    <a:cubicBezTo>
                      <a:pt x="0" y="409"/>
                      <a:pt x="56" y="453"/>
                      <a:pt x="133" y="475"/>
                    </a:cubicBezTo>
                    <a:cubicBezTo>
                      <a:pt x="89" y="586"/>
                      <a:pt x="133" y="719"/>
                      <a:pt x="211" y="807"/>
                    </a:cubicBezTo>
                    <a:cubicBezTo>
                      <a:pt x="310" y="940"/>
                      <a:pt x="465" y="1017"/>
                      <a:pt x="620" y="1051"/>
                    </a:cubicBezTo>
                    <a:cubicBezTo>
                      <a:pt x="809" y="1095"/>
                      <a:pt x="996" y="1095"/>
                      <a:pt x="1185" y="1095"/>
                    </a:cubicBezTo>
                    <a:cubicBezTo>
                      <a:pt x="1362" y="1095"/>
                      <a:pt x="1527" y="1061"/>
                      <a:pt x="1672" y="940"/>
                    </a:cubicBezTo>
                    <a:cubicBezTo>
                      <a:pt x="1749" y="874"/>
                      <a:pt x="1827" y="785"/>
                      <a:pt x="1904" y="719"/>
                    </a:cubicBezTo>
                    <a:cubicBezTo>
                      <a:pt x="1982" y="630"/>
                      <a:pt x="2070" y="542"/>
                      <a:pt x="2159" y="464"/>
                    </a:cubicBezTo>
                    <a:cubicBezTo>
                      <a:pt x="2188" y="424"/>
                      <a:pt x="2156" y="385"/>
                      <a:pt x="2125" y="385"/>
                    </a:cubicBezTo>
                    <a:cubicBezTo>
                      <a:pt x="2122" y="385"/>
                      <a:pt x="2118" y="385"/>
                      <a:pt x="2114" y="387"/>
                    </a:cubicBezTo>
                    <a:cubicBezTo>
                      <a:pt x="2091" y="389"/>
                      <a:pt x="2068" y="391"/>
                      <a:pt x="2046" y="391"/>
                    </a:cubicBezTo>
                    <a:cubicBezTo>
                      <a:pt x="1984" y="391"/>
                      <a:pt x="1927" y="381"/>
                      <a:pt x="1871" y="365"/>
                    </a:cubicBezTo>
                    <a:cubicBezTo>
                      <a:pt x="1805" y="331"/>
                      <a:pt x="1738" y="287"/>
                      <a:pt x="1672" y="242"/>
                    </a:cubicBezTo>
                    <a:cubicBezTo>
                      <a:pt x="1539" y="154"/>
                      <a:pt x="1395" y="77"/>
                      <a:pt x="1240" y="33"/>
                    </a:cubicBezTo>
                    <a:cubicBezTo>
                      <a:pt x="1177" y="12"/>
                      <a:pt x="1112" y="1"/>
                      <a:pt x="10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59"/>
              <p:cNvSpPr/>
              <p:nvPr/>
            </p:nvSpPr>
            <p:spPr>
              <a:xfrm>
                <a:off x="4200525" y="3562600"/>
                <a:ext cx="12450" cy="5025"/>
              </a:xfrm>
              <a:custGeom>
                <a:rect b="b" l="l" r="r" t="t"/>
                <a:pathLst>
                  <a:path extrusionOk="0" h="201" w="498">
                    <a:moveTo>
                      <a:pt x="244" y="1"/>
                    </a:moveTo>
                    <a:cubicBezTo>
                      <a:pt x="199" y="1"/>
                      <a:pt x="155" y="11"/>
                      <a:pt x="122" y="23"/>
                    </a:cubicBezTo>
                    <a:cubicBezTo>
                      <a:pt x="99" y="33"/>
                      <a:pt x="89" y="45"/>
                      <a:pt x="67" y="55"/>
                    </a:cubicBezTo>
                    <a:lnTo>
                      <a:pt x="55" y="55"/>
                    </a:lnTo>
                    <a:cubicBezTo>
                      <a:pt x="55" y="55"/>
                      <a:pt x="55" y="67"/>
                      <a:pt x="45" y="67"/>
                    </a:cubicBezTo>
                    <a:cubicBezTo>
                      <a:pt x="22" y="78"/>
                      <a:pt x="0" y="111"/>
                      <a:pt x="11" y="144"/>
                    </a:cubicBezTo>
                    <a:cubicBezTo>
                      <a:pt x="22" y="166"/>
                      <a:pt x="55" y="188"/>
                      <a:pt x="77" y="188"/>
                    </a:cubicBezTo>
                    <a:cubicBezTo>
                      <a:pt x="111" y="188"/>
                      <a:pt x="122" y="178"/>
                      <a:pt x="144" y="166"/>
                    </a:cubicBezTo>
                    <a:cubicBezTo>
                      <a:pt x="155" y="166"/>
                      <a:pt x="166" y="156"/>
                      <a:pt x="166" y="156"/>
                    </a:cubicBezTo>
                    <a:lnTo>
                      <a:pt x="177" y="156"/>
                    </a:lnTo>
                    <a:cubicBezTo>
                      <a:pt x="188" y="144"/>
                      <a:pt x="199" y="144"/>
                      <a:pt x="199" y="144"/>
                    </a:cubicBezTo>
                    <a:cubicBezTo>
                      <a:pt x="199" y="144"/>
                      <a:pt x="210" y="144"/>
                      <a:pt x="222" y="133"/>
                    </a:cubicBezTo>
                    <a:lnTo>
                      <a:pt x="288" y="133"/>
                    </a:lnTo>
                    <a:cubicBezTo>
                      <a:pt x="299" y="133"/>
                      <a:pt x="310" y="133"/>
                      <a:pt x="332" y="144"/>
                    </a:cubicBezTo>
                    <a:lnTo>
                      <a:pt x="343" y="144"/>
                    </a:lnTo>
                    <a:lnTo>
                      <a:pt x="354" y="156"/>
                    </a:lnTo>
                    <a:cubicBezTo>
                      <a:pt x="365" y="156"/>
                      <a:pt x="377" y="166"/>
                      <a:pt x="377" y="166"/>
                    </a:cubicBezTo>
                    <a:lnTo>
                      <a:pt x="387" y="166"/>
                    </a:lnTo>
                    <a:cubicBezTo>
                      <a:pt x="393" y="190"/>
                      <a:pt x="415" y="201"/>
                      <a:pt x="438" y="201"/>
                    </a:cubicBezTo>
                    <a:cubicBezTo>
                      <a:pt x="457" y="201"/>
                      <a:pt x="477" y="193"/>
                      <a:pt x="487" y="178"/>
                    </a:cubicBezTo>
                    <a:cubicBezTo>
                      <a:pt x="498" y="156"/>
                      <a:pt x="498" y="144"/>
                      <a:pt x="498" y="122"/>
                    </a:cubicBezTo>
                    <a:cubicBezTo>
                      <a:pt x="487" y="100"/>
                      <a:pt x="476" y="89"/>
                      <a:pt x="465" y="89"/>
                    </a:cubicBezTo>
                    <a:cubicBezTo>
                      <a:pt x="431" y="55"/>
                      <a:pt x="399" y="33"/>
                      <a:pt x="365" y="23"/>
                    </a:cubicBezTo>
                    <a:cubicBezTo>
                      <a:pt x="343" y="23"/>
                      <a:pt x="332" y="11"/>
                      <a:pt x="310" y="11"/>
                    </a:cubicBezTo>
                    <a:cubicBezTo>
                      <a:pt x="299" y="11"/>
                      <a:pt x="288" y="1"/>
                      <a:pt x="2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59"/>
              <p:cNvSpPr/>
              <p:nvPr/>
            </p:nvSpPr>
            <p:spPr>
              <a:xfrm>
                <a:off x="4204950" y="3566475"/>
                <a:ext cx="25" cy="25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59"/>
              <p:cNvSpPr/>
              <p:nvPr/>
            </p:nvSpPr>
            <p:spPr>
              <a:xfrm>
                <a:off x="4196100" y="3486975"/>
                <a:ext cx="71650" cy="24075"/>
              </a:xfrm>
              <a:custGeom>
                <a:rect b="b" l="l" r="r" t="t"/>
                <a:pathLst>
                  <a:path extrusionOk="0" h="963" w="2866">
                    <a:moveTo>
                      <a:pt x="2023" y="0"/>
                    </a:moveTo>
                    <a:cubicBezTo>
                      <a:pt x="1850" y="0"/>
                      <a:pt x="1683" y="20"/>
                      <a:pt x="1516" y="82"/>
                    </a:cubicBezTo>
                    <a:cubicBezTo>
                      <a:pt x="1306" y="159"/>
                      <a:pt x="1107" y="237"/>
                      <a:pt x="896" y="303"/>
                    </a:cubicBezTo>
                    <a:lnTo>
                      <a:pt x="232" y="502"/>
                    </a:lnTo>
                    <a:cubicBezTo>
                      <a:pt x="155" y="525"/>
                      <a:pt x="22" y="547"/>
                      <a:pt x="11" y="646"/>
                    </a:cubicBezTo>
                    <a:cubicBezTo>
                      <a:pt x="0" y="690"/>
                      <a:pt x="22" y="734"/>
                      <a:pt x="44" y="768"/>
                    </a:cubicBezTo>
                    <a:cubicBezTo>
                      <a:pt x="111" y="911"/>
                      <a:pt x="332" y="945"/>
                      <a:pt x="476" y="956"/>
                    </a:cubicBezTo>
                    <a:cubicBezTo>
                      <a:pt x="520" y="960"/>
                      <a:pt x="565" y="962"/>
                      <a:pt x="609" y="962"/>
                    </a:cubicBezTo>
                    <a:cubicBezTo>
                      <a:pt x="785" y="962"/>
                      <a:pt x="958" y="927"/>
                      <a:pt x="1117" y="857"/>
                    </a:cubicBezTo>
                    <a:cubicBezTo>
                      <a:pt x="1206" y="812"/>
                      <a:pt x="1295" y="756"/>
                      <a:pt x="1372" y="712"/>
                    </a:cubicBezTo>
                    <a:cubicBezTo>
                      <a:pt x="1461" y="657"/>
                      <a:pt x="1538" y="591"/>
                      <a:pt x="1627" y="547"/>
                    </a:cubicBezTo>
                    <a:cubicBezTo>
                      <a:pt x="1715" y="491"/>
                      <a:pt x="1804" y="458"/>
                      <a:pt x="1892" y="436"/>
                    </a:cubicBezTo>
                    <a:cubicBezTo>
                      <a:pt x="2014" y="402"/>
                      <a:pt x="2125" y="402"/>
                      <a:pt x="2246" y="402"/>
                    </a:cubicBezTo>
                    <a:cubicBezTo>
                      <a:pt x="2457" y="392"/>
                      <a:pt x="2733" y="370"/>
                      <a:pt x="2844" y="159"/>
                    </a:cubicBezTo>
                    <a:cubicBezTo>
                      <a:pt x="2866" y="137"/>
                      <a:pt x="2855" y="104"/>
                      <a:pt x="2822" y="92"/>
                    </a:cubicBezTo>
                    <a:cubicBezTo>
                      <a:pt x="2600" y="38"/>
                      <a:pt x="2379" y="4"/>
                      <a:pt x="2158" y="4"/>
                    </a:cubicBezTo>
                    <a:cubicBezTo>
                      <a:pt x="2112" y="2"/>
                      <a:pt x="2068" y="0"/>
                      <a:pt x="20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59"/>
              <p:cNvSpPr/>
              <p:nvPr/>
            </p:nvSpPr>
            <p:spPr>
              <a:xfrm>
                <a:off x="4017075" y="3866200"/>
                <a:ext cx="76675" cy="144750"/>
              </a:xfrm>
              <a:custGeom>
                <a:rect b="b" l="l" r="r" t="t"/>
                <a:pathLst>
                  <a:path extrusionOk="0" h="5790" w="3067">
                    <a:moveTo>
                      <a:pt x="2105" y="0"/>
                    </a:moveTo>
                    <a:cubicBezTo>
                      <a:pt x="2009" y="0"/>
                      <a:pt x="1789" y="517"/>
                      <a:pt x="1771" y="616"/>
                    </a:cubicBezTo>
                    <a:cubicBezTo>
                      <a:pt x="1749" y="837"/>
                      <a:pt x="1771" y="1059"/>
                      <a:pt x="1805" y="1280"/>
                    </a:cubicBezTo>
                    <a:cubicBezTo>
                      <a:pt x="1871" y="1811"/>
                      <a:pt x="1970" y="2342"/>
                      <a:pt x="2081" y="2863"/>
                    </a:cubicBezTo>
                    <a:cubicBezTo>
                      <a:pt x="2137" y="3129"/>
                      <a:pt x="2203" y="3394"/>
                      <a:pt x="2270" y="3648"/>
                    </a:cubicBezTo>
                    <a:cubicBezTo>
                      <a:pt x="2302" y="3781"/>
                      <a:pt x="2336" y="3914"/>
                      <a:pt x="2369" y="4036"/>
                    </a:cubicBezTo>
                    <a:cubicBezTo>
                      <a:pt x="2403" y="4135"/>
                      <a:pt x="2425" y="4246"/>
                      <a:pt x="2447" y="4346"/>
                    </a:cubicBezTo>
                    <a:cubicBezTo>
                      <a:pt x="2457" y="4434"/>
                      <a:pt x="2457" y="4534"/>
                      <a:pt x="2425" y="4612"/>
                    </a:cubicBezTo>
                    <a:cubicBezTo>
                      <a:pt x="2391" y="4711"/>
                      <a:pt x="2302" y="4755"/>
                      <a:pt x="2214" y="4789"/>
                    </a:cubicBezTo>
                    <a:cubicBezTo>
                      <a:pt x="1960" y="4866"/>
                      <a:pt x="1694" y="4932"/>
                      <a:pt x="1439" y="5010"/>
                    </a:cubicBezTo>
                    <a:cubicBezTo>
                      <a:pt x="1163" y="5099"/>
                      <a:pt x="875" y="5176"/>
                      <a:pt x="598" y="5264"/>
                    </a:cubicBezTo>
                    <a:cubicBezTo>
                      <a:pt x="377" y="5330"/>
                      <a:pt x="156" y="5441"/>
                      <a:pt x="34" y="5640"/>
                    </a:cubicBezTo>
                    <a:cubicBezTo>
                      <a:pt x="1" y="5707"/>
                      <a:pt x="45" y="5773"/>
                      <a:pt x="111" y="5773"/>
                    </a:cubicBezTo>
                    <a:cubicBezTo>
                      <a:pt x="399" y="5784"/>
                      <a:pt x="690" y="5790"/>
                      <a:pt x="980" y="5790"/>
                    </a:cubicBezTo>
                    <a:cubicBezTo>
                      <a:pt x="1271" y="5790"/>
                      <a:pt x="1561" y="5784"/>
                      <a:pt x="1849" y="5773"/>
                    </a:cubicBezTo>
                    <a:cubicBezTo>
                      <a:pt x="2137" y="5763"/>
                      <a:pt x="2413" y="5763"/>
                      <a:pt x="2701" y="5729"/>
                    </a:cubicBezTo>
                    <a:cubicBezTo>
                      <a:pt x="2812" y="5718"/>
                      <a:pt x="2934" y="5674"/>
                      <a:pt x="2978" y="5563"/>
                    </a:cubicBezTo>
                    <a:cubicBezTo>
                      <a:pt x="3033" y="5453"/>
                      <a:pt x="3022" y="5308"/>
                      <a:pt x="3022" y="5187"/>
                    </a:cubicBezTo>
                    <a:cubicBezTo>
                      <a:pt x="3067" y="4080"/>
                      <a:pt x="2834" y="2996"/>
                      <a:pt x="2502" y="1956"/>
                    </a:cubicBezTo>
                    <a:cubicBezTo>
                      <a:pt x="2403" y="1656"/>
                      <a:pt x="2292" y="1369"/>
                      <a:pt x="2192" y="1070"/>
                    </a:cubicBezTo>
                    <a:cubicBezTo>
                      <a:pt x="2125" y="893"/>
                      <a:pt x="2059" y="716"/>
                      <a:pt x="2048" y="528"/>
                    </a:cubicBezTo>
                    <a:cubicBezTo>
                      <a:pt x="2037" y="439"/>
                      <a:pt x="2026" y="328"/>
                      <a:pt x="2059" y="240"/>
                    </a:cubicBezTo>
                    <a:cubicBezTo>
                      <a:pt x="2071" y="173"/>
                      <a:pt x="2159" y="163"/>
                      <a:pt x="2148" y="85"/>
                    </a:cubicBezTo>
                    <a:cubicBezTo>
                      <a:pt x="2142" y="25"/>
                      <a:pt x="2126" y="0"/>
                      <a:pt x="2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59"/>
              <p:cNvSpPr/>
              <p:nvPr/>
            </p:nvSpPr>
            <p:spPr>
              <a:xfrm>
                <a:off x="4092500" y="3752100"/>
                <a:ext cx="68200" cy="84225"/>
              </a:xfrm>
              <a:custGeom>
                <a:rect b="b" l="l" r="r" t="t"/>
                <a:pathLst>
                  <a:path extrusionOk="0" h="3369" w="2728">
                    <a:moveTo>
                      <a:pt x="2617" y="1"/>
                    </a:moveTo>
                    <a:cubicBezTo>
                      <a:pt x="2539" y="1"/>
                      <a:pt x="2473" y="45"/>
                      <a:pt x="2418" y="79"/>
                    </a:cubicBezTo>
                    <a:cubicBezTo>
                      <a:pt x="2351" y="123"/>
                      <a:pt x="2296" y="167"/>
                      <a:pt x="2241" y="200"/>
                    </a:cubicBezTo>
                    <a:lnTo>
                      <a:pt x="1909" y="466"/>
                    </a:lnTo>
                    <a:cubicBezTo>
                      <a:pt x="1809" y="554"/>
                      <a:pt x="1710" y="654"/>
                      <a:pt x="1599" y="753"/>
                    </a:cubicBezTo>
                    <a:cubicBezTo>
                      <a:pt x="1499" y="842"/>
                      <a:pt x="1410" y="930"/>
                      <a:pt x="1322" y="1030"/>
                    </a:cubicBezTo>
                    <a:cubicBezTo>
                      <a:pt x="1134" y="1252"/>
                      <a:pt x="957" y="1484"/>
                      <a:pt x="802" y="1717"/>
                    </a:cubicBezTo>
                    <a:lnTo>
                      <a:pt x="569" y="2081"/>
                    </a:lnTo>
                    <a:cubicBezTo>
                      <a:pt x="503" y="2204"/>
                      <a:pt x="448" y="2325"/>
                      <a:pt x="392" y="2447"/>
                    </a:cubicBezTo>
                    <a:cubicBezTo>
                      <a:pt x="326" y="2590"/>
                      <a:pt x="281" y="2745"/>
                      <a:pt x="215" y="2890"/>
                    </a:cubicBezTo>
                    <a:cubicBezTo>
                      <a:pt x="160" y="3033"/>
                      <a:pt x="82" y="3177"/>
                      <a:pt x="16" y="3321"/>
                    </a:cubicBezTo>
                    <a:cubicBezTo>
                      <a:pt x="0" y="3345"/>
                      <a:pt x="24" y="3368"/>
                      <a:pt x="46" y="3368"/>
                    </a:cubicBezTo>
                    <a:cubicBezTo>
                      <a:pt x="56" y="3368"/>
                      <a:pt x="65" y="3364"/>
                      <a:pt x="72" y="3354"/>
                    </a:cubicBezTo>
                    <a:cubicBezTo>
                      <a:pt x="138" y="3232"/>
                      <a:pt x="204" y="3111"/>
                      <a:pt x="293" y="2989"/>
                    </a:cubicBezTo>
                    <a:cubicBezTo>
                      <a:pt x="370" y="2878"/>
                      <a:pt x="459" y="2779"/>
                      <a:pt x="547" y="2668"/>
                    </a:cubicBezTo>
                    <a:cubicBezTo>
                      <a:pt x="714" y="2447"/>
                      <a:pt x="868" y="2226"/>
                      <a:pt x="1023" y="1993"/>
                    </a:cubicBezTo>
                    <a:lnTo>
                      <a:pt x="1255" y="1661"/>
                    </a:lnTo>
                    <a:cubicBezTo>
                      <a:pt x="1344" y="1550"/>
                      <a:pt x="1400" y="1473"/>
                      <a:pt x="1499" y="1362"/>
                    </a:cubicBezTo>
                    <a:cubicBezTo>
                      <a:pt x="1676" y="1141"/>
                      <a:pt x="1831" y="942"/>
                      <a:pt x="2030" y="731"/>
                    </a:cubicBezTo>
                    <a:cubicBezTo>
                      <a:pt x="2141" y="621"/>
                      <a:pt x="2251" y="521"/>
                      <a:pt x="2374" y="421"/>
                    </a:cubicBezTo>
                    <a:cubicBezTo>
                      <a:pt x="2418" y="389"/>
                      <a:pt x="2473" y="344"/>
                      <a:pt x="2528" y="300"/>
                    </a:cubicBezTo>
                    <a:cubicBezTo>
                      <a:pt x="2561" y="278"/>
                      <a:pt x="2595" y="244"/>
                      <a:pt x="2628" y="222"/>
                    </a:cubicBezTo>
                    <a:cubicBezTo>
                      <a:pt x="2672" y="189"/>
                      <a:pt x="2694" y="156"/>
                      <a:pt x="2706" y="112"/>
                    </a:cubicBezTo>
                    <a:cubicBezTo>
                      <a:pt x="2728" y="57"/>
                      <a:pt x="2672" y="1"/>
                      <a:pt x="2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59"/>
              <p:cNvSpPr/>
              <p:nvPr/>
            </p:nvSpPr>
            <p:spPr>
              <a:xfrm>
                <a:off x="4240625" y="3814800"/>
                <a:ext cx="33225" cy="57400"/>
              </a:xfrm>
              <a:custGeom>
                <a:rect b="b" l="l" r="r" t="t"/>
                <a:pathLst>
                  <a:path extrusionOk="0" h="2296" w="1329">
                    <a:moveTo>
                      <a:pt x="134" y="1"/>
                    </a:moveTo>
                    <a:cubicBezTo>
                      <a:pt x="112" y="1"/>
                      <a:pt x="86" y="11"/>
                      <a:pt x="78" y="28"/>
                    </a:cubicBezTo>
                    <a:cubicBezTo>
                      <a:pt x="0" y="105"/>
                      <a:pt x="12" y="237"/>
                      <a:pt x="34" y="337"/>
                    </a:cubicBezTo>
                    <a:cubicBezTo>
                      <a:pt x="45" y="426"/>
                      <a:pt x="67" y="514"/>
                      <a:pt x="101" y="603"/>
                    </a:cubicBezTo>
                    <a:cubicBezTo>
                      <a:pt x="123" y="692"/>
                      <a:pt x="155" y="780"/>
                      <a:pt x="189" y="869"/>
                    </a:cubicBezTo>
                    <a:cubicBezTo>
                      <a:pt x="222" y="968"/>
                      <a:pt x="266" y="1056"/>
                      <a:pt x="322" y="1145"/>
                    </a:cubicBezTo>
                    <a:cubicBezTo>
                      <a:pt x="477" y="1444"/>
                      <a:pt x="620" y="1754"/>
                      <a:pt x="831" y="2008"/>
                    </a:cubicBezTo>
                    <a:cubicBezTo>
                      <a:pt x="886" y="2074"/>
                      <a:pt x="952" y="2141"/>
                      <a:pt x="1019" y="2197"/>
                    </a:cubicBezTo>
                    <a:cubicBezTo>
                      <a:pt x="1097" y="2263"/>
                      <a:pt x="1174" y="2296"/>
                      <a:pt x="1274" y="2296"/>
                    </a:cubicBezTo>
                    <a:cubicBezTo>
                      <a:pt x="1306" y="2296"/>
                      <a:pt x="1328" y="2263"/>
                      <a:pt x="1318" y="2229"/>
                    </a:cubicBezTo>
                    <a:cubicBezTo>
                      <a:pt x="1274" y="2163"/>
                      <a:pt x="1240" y="2108"/>
                      <a:pt x="1185" y="2052"/>
                    </a:cubicBezTo>
                    <a:cubicBezTo>
                      <a:pt x="1129" y="1997"/>
                      <a:pt x="1074" y="1953"/>
                      <a:pt x="1030" y="1887"/>
                    </a:cubicBezTo>
                    <a:cubicBezTo>
                      <a:pt x="930" y="1776"/>
                      <a:pt x="853" y="1643"/>
                      <a:pt x="787" y="1521"/>
                    </a:cubicBezTo>
                    <a:cubicBezTo>
                      <a:pt x="709" y="1378"/>
                      <a:pt x="654" y="1223"/>
                      <a:pt x="610" y="1068"/>
                    </a:cubicBezTo>
                    <a:cubicBezTo>
                      <a:pt x="576" y="990"/>
                      <a:pt x="565" y="901"/>
                      <a:pt x="532" y="813"/>
                    </a:cubicBezTo>
                    <a:cubicBezTo>
                      <a:pt x="499" y="736"/>
                      <a:pt x="477" y="647"/>
                      <a:pt x="443" y="559"/>
                    </a:cubicBezTo>
                    <a:cubicBezTo>
                      <a:pt x="410" y="459"/>
                      <a:pt x="388" y="360"/>
                      <a:pt x="355" y="260"/>
                    </a:cubicBezTo>
                    <a:cubicBezTo>
                      <a:pt x="310" y="171"/>
                      <a:pt x="266" y="50"/>
                      <a:pt x="155" y="5"/>
                    </a:cubicBezTo>
                    <a:cubicBezTo>
                      <a:pt x="149" y="2"/>
                      <a:pt x="142" y="1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59"/>
              <p:cNvSpPr/>
              <p:nvPr/>
            </p:nvSpPr>
            <p:spPr>
              <a:xfrm>
                <a:off x="4415475" y="3755750"/>
                <a:ext cx="36825" cy="263950"/>
              </a:xfrm>
              <a:custGeom>
                <a:rect b="b" l="l" r="r" t="t"/>
                <a:pathLst>
                  <a:path extrusionOk="0" h="10558" w="1473">
                    <a:moveTo>
                      <a:pt x="1419" y="1"/>
                    </a:moveTo>
                    <a:cubicBezTo>
                      <a:pt x="1403" y="1"/>
                      <a:pt x="1388" y="11"/>
                      <a:pt x="1384" y="32"/>
                    </a:cubicBezTo>
                    <a:cubicBezTo>
                      <a:pt x="1362" y="120"/>
                      <a:pt x="1340" y="209"/>
                      <a:pt x="1318" y="287"/>
                    </a:cubicBezTo>
                    <a:cubicBezTo>
                      <a:pt x="1296" y="375"/>
                      <a:pt x="1252" y="452"/>
                      <a:pt x="1229" y="530"/>
                    </a:cubicBezTo>
                    <a:cubicBezTo>
                      <a:pt x="1174" y="696"/>
                      <a:pt x="1141" y="873"/>
                      <a:pt x="1107" y="1039"/>
                    </a:cubicBezTo>
                    <a:cubicBezTo>
                      <a:pt x="1041" y="1371"/>
                      <a:pt x="964" y="1714"/>
                      <a:pt x="886" y="2046"/>
                    </a:cubicBezTo>
                    <a:cubicBezTo>
                      <a:pt x="743" y="2722"/>
                      <a:pt x="598" y="3386"/>
                      <a:pt x="477" y="4060"/>
                    </a:cubicBezTo>
                    <a:cubicBezTo>
                      <a:pt x="233" y="5400"/>
                      <a:pt x="189" y="6772"/>
                      <a:pt x="111" y="8133"/>
                    </a:cubicBezTo>
                    <a:cubicBezTo>
                      <a:pt x="89" y="8520"/>
                      <a:pt x="79" y="8897"/>
                      <a:pt x="56" y="9284"/>
                    </a:cubicBezTo>
                    <a:cubicBezTo>
                      <a:pt x="45" y="9472"/>
                      <a:pt x="34" y="9671"/>
                      <a:pt x="23" y="9859"/>
                    </a:cubicBezTo>
                    <a:cubicBezTo>
                      <a:pt x="12" y="10048"/>
                      <a:pt x="1" y="10247"/>
                      <a:pt x="67" y="10435"/>
                    </a:cubicBezTo>
                    <a:cubicBezTo>
                      <a:pt x="88" y="10496"/>
                      <a:pt x="146" y="10558"/>
                      <a:pt x="217" y="10558"/>
                    </a:cubicBezTo>
                    <a:cubicBezTo>
                      <a:pt x="222" y="10558"/>
                      <a:pt x="228" y="10558"/>
                      <a:pt x="233" y="10557"/>
                    </a:cubicBezTo>
                    <a:cubicBezTo>
                      <a:pt x="499" y="10535"/>
                      <a:pt x="532" y="10213"/>
                      <a:pt x="576" y="10003"/>
                    </a:cubicBezTo>
                    <a:cubicBezTo>
                      <a:pt x="576" y="9970"/>
                      <a:pt x="588" y="9937"/>
                      <a:pt x="588" y="9893"/>
                    </a:cubicBezTo>
                    <a:cubicBezTo>
                      <a:pt x="598" y="9981"/>
                      <a:pt x="598" y="10070"/>
                      <a:pt x="620" y="10136"/>
                    </a:cubicBezTo>
                    <a:cubicBezTo>
                      <a:pt x="632" y="10191"/>
                      <a:pt x="642" y="10235"/>
                      <a:pt x="665" y="10280"/>
                    </a:cubicBezTo>
                    <a:cubicBezTo>
                      <a:pt x="687" y="10324"/>
                      <a:pt x="698" y="10368"/>
                      <a:pt x="709" y="10412"/>
                    </a:cubicBezTo>
                    <a:cubicBezTo>
                      <a:pt x="715" y="10446"/>
                      <a:pt x="740" y="10462"/>
                      <a:pt x="765" y="10462"/>
                    </a:cubicBezTo>
                    <a:cubicBezTo>
                      <a:pt x="789" y="10462"/>
                      <a:pt x="814" y="10446"/>
                      <a:pt x="820" y="10412"/>
                    </a:cubicBezTo>
                    <a:cubicBezTo>
                      <a:pt x="842" y="10335"/>
                      <a:pt x="875" y="10258"/>
                      <a:pt x="897" y="10181"/>
                    </a:cubicBezTo>
                    <a:cubicBezTo>
                      <a:pt x="930" y="10092"/>
                      <a:pt x="930" y="9992"/>
                      <a:pt x="942" y="9903"/>
                    </a:cubicBezTo>
                    <a:lnTo>
                      <a:pt x="942" y="9416"/>
                    </a:lnTo>
                    <a:cubicBezTo>
                      <a:pt x="942" y="9074"/>
                      <a:pt x="952" y="8742"/>
                      <a:pt x="952" y="8398"/>
                    </a:cubicBezTo>
                    <a:cubicBezTo>
                      <a:pt x="974" y="7734"/>
                      <a:pt x="997" y="7060"/>
                      <a:pt x="1030" y="6384"/>
                    </a:cubicBezTo>
                    <a:cubicBezTo>
                      <a:pt x="1097" y="5046"/>
                      <a:pt x="1185" y="3706"/>
                      <a:pt x="1296" y="2367"/>
                    </a:cubicBezTo>
                    <a:cubicBezTo>
                      <a:pt x="1329" y="2002"/>
                      <a:pt x="1362" y="1626"/>
                      <a:pt x="1395" y="1249"/>
                    </a:cubicBezTo>
                    <a:cubicBezTo>
                      <a:pt x="1429" y="873"/>
                      <a:pt x="1461" y="497"/>
                      <a:pt x="1473" y="120"/>
                    </a:cubicBezTo>
                    <a:cubicBezTo>
                      <a:pt x="1473" y="110"/>
                      <a:pt x="1461" y="110"/>
                      <a:pt x="1461" y="98"/>
                    </a:cubicBezTo>
                    <a:cubicBezTo>
                      <a:pt x="1461" y="88"/>
                      <a:pt x="1473" y="76"/>
                      <a:pt x="1473" y="66"/>
                    </a:cubicBezTo>
                    <a:cubicBezTo>
                      <a:pt x="1473" y="25"/>
                      <a:pt x="1444" y="1"/>
                      <a:pt x="1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59"/>
              <p:cNvSpPr/>
              <p:nvPr/>
            </p:nvSpPr>
            <p:spPr>
              <a:xfrm>
                <a:off x="4456150" y="3819750"/>
                <a:ext cx="16075" cy="204450"/>
              </a:xfrm>
              <a:custGeom>
                <a:rect b="b" l="l" r="r" t="t"/>
                <a:pathLst>
                  <a:path extrusionOk="0" h="8178" w="643">
                    <a:moveTo>
                      <a:pt x="597" y="0"/>
                    </a:moveTo>
                    <a:cubicBezTo>
                      <a:pt x="583" y="0"/>
                      <a:pt x="570" y="9"/>
                      <a:pt x="565" y="29"/>
                    </a:cubicBezTo>
                    <a:lnTo>
                      <a:pt x="554" y="39"/>
                    </a:lnTo>
                    <a:cubicBezTo>
                      <a:pt x="551" y="37"/>
                      <a:pt x="547" y="35"/>
                      <a:pt x="543" y="35"/>
                    </a:cubicBezTo>
                    <a:cubicBezTo>
                      <a:pt x="528" y="35"/>
                      <a:pt x="510" y="48"/>
                      <a:pt x="510" y="73"/>
                    </a:cubicBezTo>
                    <a:cubicBezTo>
                      <a:pt x="421" y="482"/>
                      <a:pt x="377" y="903"/>
                      <a:pt x="343" y="1323"/>
                    </a:cubicBezTo>
                    <a:cubicBezTo>
                      <a:pt x="333" y="1412"/>
                      <a:pt x="321" y="1490"/>
                      <a:pt x="311" y="1578"/>
                    </a:cubicBezTo>
                    <a:cubicBezTo>
                      <a:pt x="244" y="2098"/>
                      <a:pt x="178" y="2618"/>
                      <a:pt x="134" y="3138"/>
                    </a:cubicBezTo>
                    <a:cubicBezTo>
                      <a:pt x="67" y="4178"/>
                      <a:pt x="23" y="5230"/>
                      <a:pt x="11" y="6270"/>
                    </a:cubicBezTo>
                    <a:cubicBezTo>
                      <a:pt x="1" y="6569"/>
                      <a:pt x="1" y="6856"/>
                      <a:pt x="1" y="7156"/>
                    </a:cubicBezTo>
                    <a:lnTo>
                      <a:pt x="1" y="7587"/>
                    </a:lnTo>
                    <a:cubicBezTo>
                      <a:pt x="1" y="7653"/>
                      <a:pt x="1" y="7731"/>
                      <a:pt x="11" y="7798"/>
                    </a:cubicBezTo>
                    <a:cubicBezTo>
                      <a:pt x="11" y="7842"/>
                      <a:pt x="11" y="7897"/>
                      <a:pt x="23" y="7941"/>
                    </a:cubicBezTo>
                    <a:cubicBezTo>
                      <a:pt x="34" y="7985"/>
                      <a:pt x="56" y="8019"/>
                      <a:pt x="78" y="8052"/>
                    </a:cubicBezTo>
                    <a:cubicBezTo>
                      <a:pt x="107" y="8086"/>
                      <a:pt x="148" y="8106"/>
                      <a:pt x="186" y="8106"/>
                    </a:cubicBezTo>
                    <a:cubicBezTo>
                      <a:pt x="222" y="8106"/>
                      <a:pt x="256" y="8089"/>
                      <a:pt x="277" y="8052"/>
                    </a:cubicBezTo>
                    <a:cubicBezTo>
                      <a:pt x="321" y="7985"/>
                      <a:pt x="333" y="7919"/>
                      <a:pt x="343" y="7842"/>
                    </a:cubicBezTo>
                    <a:lnTo>
                      <a:pt x="343" y="7798"/>
                    </a:lnTo>
                    <a:cubicBezTo>
                      <a:pt x="343" y="7808"/>
                      <a:pt x="355" y="7820"/>
                      <a:pt x="355" y="7820"/>
                    </a:cubicBezTo>
                    <a:cubicBezTo>
                      <a:pt x="366" y="7864"/>
                      <a:pt x="388" y="7886"/>
                      <a:pt x="399" y="7930"/>
                    </a:cubicBezTo>
                    <a:cubicBezTo>
                      <a:pt x="410" y="7963"/>
                      <a:pt x="410" y="7997"/>
                      <a:pt x="421" y="8019"/>
                    </a:cubicBezTo>
                    <a:cubicBezTo>
                      <a:pt x="443" y="8063"/>
                      <a:pt x="454" y="8096"/>
                      <a:pt x="476" y="8140"/>
                    </a:cubicBezTo>
                    <a:cubicBezTo>
                      <a:pt x="482" y="8164"/>
                      <a:pt x="507" y="8178"/>
                      <a:pt x="528" y="8178"/>
                    </a:cubicBezTo>
                    <a:cubicBezTo>
                      <a:pt x="548" y="8178"/>
                      <a:pt x="565" y="8166"/>
                      <a:pt x="565" y="8140"/>
                    </a:cubicBezTo>
                    <a:cubicBezTo>
                      <a:pt x="576" y="8074"/>
                      <a:pt x="598" y="8019"/>
                      <a:pt x="609" y="7953"/>
                    </a:cubicBezTo>
                    <a:cubicBezTo>
                      <a:pt x="609" y="7886"/>
                      <a:pt x="631" y="7820"/>
                      <a:pt x="631" y="7753"/>
                    </a:cubicBezTo>
                    <a:cubicBezTo>
                      <a:pt x="643" y="7621"/>
                      <a:pt x="643" y="7488"/>
                      <a:pt x="631" y="7355"/>
                    </a:cubicBezTo>
                    <a:cubicBezTo>
                      <a:pt x="609" y="7089"/>
                      <a:pt x="587" y="6834"/>
                      <a:pt x="576" y="6569"/>
                    </a:cubicBezTo>
                    <a:cubicBezTo>
                      <a:pt x="543" y="6049"/>
                      <a:pt x="532" y="5518"/>
                      <a:pt x="521" y="4997"/>
                    </a:cubicBezTo>
                    <a:cubicBezTo>
                      <a:pt x="498" y="4212"/>
                      <a:pt x="498" y="3426"/>
                      <a:pt x="510" y="2651"/>
                    </a:cubicBezTo>
                    <a:lnTo>
                      <a:pt x="510" y="2563"/>
                    </a:lnTo>
                    <a:cubicBezTo>
                      <a:pt x="521" y="2297"/>
                      <a:pt x="532" y="2043"/>
                      <a:pt x="543" y="1788"/>
                    </a:cubicBezTo>
                    <a:cubicBezTo>
                      <a:pt x="565" y="1500"/>
                      <a:pt x="587" y="1202"/>
                      <a:pt x="598" y="914"/>
                    </a:cubicBezTo>
                    <a:cubicBezTo>
                      <a:pt x="609" y="615"/>
                      <a:pt x="631" y="327"/>
                      <a:pt x="631" y="39"/>
                    </a:cubicBezTo>
                    <a:cubicBezTo>
                      <a:pt x="631" y="15"/>
                      <a:pt x="614" y="0"/>
                      <a:pt x="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59"/>
              <p:cNvSpPr/>
              <p:nvPr/>
            </p:nvSpPr>
            <p:spPr>
              <a:xfrm>
                <a:off x="4287525" y="3725100"/>
                <a:ext cx="58425" cy="112475"/>
              </a:xfrm>
              <a:custGeom>
                <a:rect b="b" l="l" r="r" t="t"/>
                <a:pathLst>
                  <a:path extrusionOk="0" h="4499" w="2337">
                    <a:moveTo>
                      <a:pt x="44" y="1"/>
                    </a:moveTo>
                    <a:cubicBezTo>
                      <a:pt x="23" y="1"/>
                      <a:pt x="0" y="26"/>
                      <a:pt x="17" y="52"/>
                    </a:cubicBezTo>
                    <a:cubicBezTo>
                      <a:pt x="116" y="173"/>
                      <a:pt x="205" y="318"/>
                      <a:pt x="294" y="450"/>
                    </a:cubicBezTo>
                    <a:cubicBezTo>
                      <a:pt x="338" y="517"/>
                      <a:pt x="371" y="583"/>
                      <a:pt x="416" y="650"/>
                    </a:cubicBezTo>
                    <a:cubicBezTo>
                      <a:pt x="460" y="727"/>
                      <a:pt x="493" y="793"/>
                      <a:pt x="526" y="871"/>
                    </a:cubicBezTo>
                    <a:lnTo>
                      <a:pt x="758" y="1302"/>
                    </a:lnTo>
                    <a:cubicBezTo>
                      <a:pt x="825" y="1446"/>
                      <a:pt x="913" y="1590"/>
                      <a:pt x="1002" y="1723"/>
                    </a:cubicBezTo>
                    <a:cubicBezTo>
                      <a:pt x="1080" y="1867"/>
                      <a:pt x="1179" y="2000"/>
                      <a:pt x="1257" y="2143"/>
                    </a:cubicBezTo>
                    <a:cubicBezTo>
                      <a:pt x="1334" y="2276"/>
                      <a:pt x="1412" y="2420"/>
                      <a:pt x="1489" y="2564"/>
                    </a:cubicBezTo>
                    <a:cubicBezTo>
                      <a:pt x="1644" y="2852"/>
                      <a:pt x="1766" y="3151"/>
                      <a:pt x="1877" y="3449"/>
                    </a:cubicBezTo>
                    <a:cubicBezTo>
                      <a:pt x="1931" y="3626"/>
                      <a:pt x="1998" y="3803"/>
                      <a:pt x="2054" y="3980"/>
                    </a:cubicBezTo>
                    <a:cubicBezTo>
                      <a:pt x="2076" y="4069"/>
                      <a:pt x="2108" y="4147"/>
                      <a:pt x="2153" y="4235"/>
                    </a:cubicBezTo>
                    <a:cubicBezTo>
                      <a:pt x="2186" y="4312"/>
                      <a:pt x="2231" y="4401"/>
                      <a:pt x="2263" y="4479"/>
                    </a:cubicBezTo>
                    <a:cubicBezTo>
                      <a:pt x="2268" y="4492"/>
                      <a:pt x="2283" y="4499"/>
                      <a:pt x="2297" y="4499"/>
                    </a:cubicBezTo>
                    <a:cubicBezTo>
                      <a:pt x="2317" y="4499"/>
                      <a:pt x="2336" y="4487"/>
                      <a:pt x="2330" y="4467"/>
                    </a:cubicBezTo>
                    <a:cubicBezTo>
                      <a:pt x="2319" y="4302"/>
                      <a:pt x="2308" y="4135"/>
                      <a:pt x="2263" y="3980"/>
                    </a:cubicBezTo>
                    <a:cubicBezTo>
                      <a:pt x="2219" y="3825"/>
                      <a:pt x="2164" y="3670"/>
                      <a:pt x="2108" y="3516"/>
                    </a:cubicBezTo>
                    <a:cubicBezTo>
                      <a:pt x="1998" y="3195"/>
                      <a:pt x="1865" y="2896"/>
                      <a:pt x="1744" y="2586"/>
                    </a:cubicBezTo>
                    <a:cubicBezTo>
                      <a:pt x="1688" y="2431"/>
                      <a:pt x="1622" y="2276"/>
                      <a:pt x="1555" y="2121"/>
                    </a:cubicBezTo>
                    <a:lnTo>
                      <a:pt x="1456" y="1889"/>
                    </a:lnTo>
                    <a:cubicBezTo>
                      <a:pt x="1422" y="1823"/>
                      <a:pt x="1390" y="1745"/>
                      <a:pt x="1356" y="1668"/>
                    </a:cubicBezTo>
                    <a:cubicBezTo>
                      <a:pt x="1290" y="1524"/>
                      <a:pt x="1201" y="1380"/>
                      <a:pt x="1112" y="1247"/>
                    </a:cubicBezTo>
                    <a:cubicBezTo>
                      <a:pt x="1013" y="1103"/>
                      <a:pt x="903" y="970"/>
                      <a:pt x="803" y="837"/>
                    </a:cubicBezTo>
                    <a:cubicBezTo>
                      <a:pt x="681" y="694"/>
                      <a:pt x="559" y="561"/>
                      <a:pt x="438" y="428"/>
                    </a:cubicBezTo>
                    <a:cubicBezTo>
                      <a:pt x="371" y="362"/>
                      <a:pt x="316" y="284"/>
                      <a:pt x="261" y="218"/>
                    </a:cubicBezTo>
                    <a:cubicBezTo>
                      <a:pt x="194" y="141"/>
                      <a:pt x="128" y="74"/>
                      <a:pt x="62" y="8"/>
                    </a:cubicBezTo>
                    <a:cubicBezTo>
                      <a:pt x="57" y="3"/>
                      <a:pt x="50" y="1"/>
                      <a:pt x="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59"/>
              <p:cNvSpPr/>
              <p:nvPr/>
            </p:nvSpPr>
            <p:spPr>
              <a:xfrm>
                <a:off x="4145450" y="3489700"/>
                <a:ext cx="37100" cy="18425"/>
              </a:xfrm>
              <a:custGeom>
                <a:rect b="b" l="l" r="r" t="t"/>
                <a:pathLst>
                  <a:path extrusionOk="0" h="737" w="1484">
                    <a:moveTo>
                      <a:pt x="292" y="0"/>
                    </a:moveTo>
                    <a:cubicBezTo>
                      <a:pt x="222" y="0"/>
                      <a:pt x="156" y="14"/>
                      <a:pt x="101" y="61"/>
                    </a:cubicBezTo>
                    <a:cubicBezTo>
                      <a:pt x="12" y="138"/>
                      <a:pt x="1" y="271"/>
                      <a:pt x="56" y="371"/>
                    </a:cubicBezTo>
                    <a:cubicBezTo>
                      <a:pt x="167" y="559"/>
                      <a:pt x="399" y="581"/>
                      <a:pt x="588" y="615"/>
                    </a:cubicBezTo>
                    <a:cubicBezTo>
                      <a:pt x="720" y="637"/>
                      <a:pt x="842" y="637"/>
                      <a:pt x="974" y="647"/>
                    </a:cubicBezTo>
                    <a:cubicBezTo>
                      <a:pt x="1030" y="659"/>
                      <a:pt x="1097" y="670"/>
                      <a:pt x="1151" y="692"/>
                    </a:cubicBezTo>
                    <a:cubicBezTo>
                      <a:pt x="1218" y="703"/>
                      <a:pt x="1284" y="736"/>
                      <a:pt x="1351" y="736"/>
                    </a:cubicBezTo>
                    <a:cubicBezTo>
                      <a:pt x="1439" y="736"/>
                      <a:pt x="1483" y="714"/>
                      <a:pt x="1439" y="670"/>
                    </a:cubicBezTo>
                    <a:cubicBezTo>
                      <a:pt x="1417" y="637"/>
                      <a:pt x="1406" y="625"/>
                      <a:pt x="1373" y="603"/>
                    </a:cubicBezTo>
                    <a:cubicBezTo>
                      <a:pt x="1373" y="593"/>
                      <a:pt x="1362" y="581"/>
                      <a:pt x="1340" y="570"/>
                    </a:cubicBezTo>
                    <a:cubicBezTo>
                      <a:pt x="1296" y="537"/>
                      <a:pt x="1252" y="493"/>
                      <a:pt x="1207" y="448"/>
                    </a:cubicBezTo>
                    <a:cubicBezTo>
                      <a:pt x="1141" y="371"/>
                      <a:pt x="1041" y="305"/>
                      <a:pt x="952" y="249"/>
                    </a:cubicBezTo>
                    <a:cubicBezTo>
                      <a:pt x="775" y="138"/>
                      <a:pt x="588" y="39"/>
                      <a:pt x="377" y="6"/>
                    </a:cubicBezTo>
                    <a:cubicBezTo>
                      <a:pt x="348" y="3"/>
                      <a:pt x="320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12" name="Google Shape;712;p59"/>
          <p:cNvGrpSpPr/>
          <p:nvPr/>
        </p:nvGrpSpPr>
        <p:grpSpPr>
          <a:xfrm>
            <a:off x="4138794" y="2378845"/>
            <a:ext cx="361210" cy="421006"/>
            <a:chOff x="985812" y="1987793"/>
            <a:chExt cx="334485" cy="389821"/>
          </a:xfrm>
        </p:grpSpPr>
        <p:sp>
          <p:nvSpPr>
            <p:cNvPr id="713" name="Google Shape;713;p59"/>
            <p:cNvSpPr/>
            <p:nvPr/>
          </p:nvSpPr>
          <p:spPr>
            <a:xfrm>
              <a:off x="985812" y="2129250"/>
              <a:ext cx="159300" cy="171264"/>
            </a:xfrm>
            <a:custGeom>
              <a:rect b="b" l="l" r="r" t="t"/>
              <a:pathLst>
                <a:path extrusionOk="0" h="3321" w="3089">
                  <a:moveTo>
                    <a:pt x="1107" y="1"/>
                  </a:moveTo>
                  <a:cubicBezTo>
                    <a:pt x="499" y="1"/>
                    <a:pt x="0" y="499"/>
                    <a:pt x="0" y="1107"/>
                  </a:cubicBezTo>
                  <a:lnTo>
                    <a:pt x="0" y="3321"/>
                  </a:lnTo>
                  <a:lnTo>
                    <a:pt x="3088" y="3321"/>
                  </a:lnTo>
                  <a:lnTo>
                    <a:pt x="3088" y="1107"/>
                  </a:lnTo>
                  <a:cubicBezTo>
                    <a:pt x="3088" y="499"/>
                    <a:pt x="2590" y="1"/>
                    <a:pt x="1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9"/>
            <p:cNvSpPr/>
            <p:nvPr/>
          </p:nvSpPr>
          <p:spPr>
            <a:xfrm>
              <a:off x="985812" y="2323310"/>
              <a:ext cx="159300" cy="54303"/>
            </a:xfrm>
            <a:custGeom>
              <a:rect b="b" l="l" r="r" t="t"/>
              <a:pathLst>
                <a:path extrusionOk="0" h="1053" w="3089">
                  <a:moveTo>
                    <a:pt x="0" y="0"/>
                  </a:moveTo>
                  <a:lnTo>
                    <a:pt x="0" y="831"/>
                  </a:lnTo>
                  <a:cubicBezTo>
                    <a:pt x="0" y="952"/>
                    <a:pt x="100" y="1052"/>
                    <a:pt x="222" y="1052"/>
                  </a:cubicBezTo>
                  <a:lnTo>
                    <a:pt x="2867" y="1052"/>
                  </a:lnTo>
                  <a:cubicBezTo>
                    <a:pt x="2988" y="1052"/>
                    <a:pt x="3088" y="952"/>
                    <a:pt x="3088" y="831"/>
                  </a:cubicBezTo>
                  <a:lnTo>
                    <a:pt x="30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9"/>
            <p:cNvSpPr/>
            <p:nvPr/>
          </p:nvSpPr>
          <p:spPr>
            <a:xfrm>
              <a:off x="1188949" y="2078505"/>
              <a:ext cx="102779" cy="70806"/>
            </a:xfrm>
            <a:custGeom>
              <a:rect b="b" l="l" r="r" t="t"/>
              <a:pathLst>
                <a:path extrusionOk="0" h="1373" w="1993">
                  <a:moveTo>
                    <a:pt x="1" y="0"/>
                  </a:moveTo>
                  <a:lnTo>
                    <a:pt x="1" y="1372"/>
                  </a:lnTo>
                  <a:lnTo>
                    <a:pt x="1993" y="1372"/>
                  </a:lnTo>
                  <a:lnTo>
                    <a:pt x="1993" y="465"/>
                  </a:lnTo>
                  <a:cubicBezTo>
                    <a:pt x="1805" y="598"/>
                    <a:pt x="1572" y="675"/>
                    <a:pt x="1329" y="675"/>
                  </a:cubicBezTo>
                  <a:cubicBezTo>
                    <a:pt x="908" y="675"/>
                    <a:pt x="466" y="476"/>
                    <a:pt x="112" y="121"/>
                  </a:cubicBezTo>
                  <a:cubicBezTo>
                    <a:pt x="79" y="89"/>
                    <a:pt x="35" y="4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9"/>
            <p:cNvSpPr/>
            <p:nvPr/>
          </p:nvSpPr>
          <p:spPr>
            <a:xfrm>
              <a:off x="1178686" y="2172105"/>
              <a:ext cx="123923" cy="58223"/>
            </a:xfrm>
            <a:custGeom>
              <a:rect b="b" l="l" r="r" t="t"/>
              <a:pathLst>
                <a:path extrusionOk="0" h="1129" w="2403">
                  <a:moveTo>
                    <a:pt x="1" y="0"/>
                  </a:moveTo>
                  <a:lnTo>
                    <a:pt x="1" y="1129"/>
                  </a:lnTo>
                  <a:lnTo>
                    <a:pt x="2403" y="1129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9"/>
            <p:cNvSpPr/>
            <p:nvPr/>
          </p:nvSpPr>
          <p:spPr>
            <a:xfrm>
              <a:off x="1161049" y="2253123"/>
              <a:ext cx="159248" cy="124490"/>
            </a:xfrm>
            <a:custGeom>
              <a:rect b="b" l="l" r="r" t="t"/>
              <a:pathLst>
                <a:path extrusionOk="0" h="2414" w="3088">
                  <a:moveTo>
                    <a:pt x="0" y="0"/>
                  </a:moveTo>
                  <a:lnTo>
                    <a:pt x="0" y="2192"/>
                  </a:lnTo>
                  <a:cubicBezTo>
                    <a:pt x="0" y="2313"/>
                    <a:pt x="99" y="2413"/>
                    <a:pt x="221" y="2413"/>
                  </a:cubicBezTo>
                  <a:lnTo>
                    <a:pt x="2866" y="2413"/>
                  </a:lnTo>
                  <a:cubicBezTo>
                    <a:pt x="2988" y="2413"/>
                    <a:pt x="3087" y="2313"/>
                    <a:pt x="3087" y="2192"/>
                  </a:cubicBezTo>
                  <a:lnTo>
                    <a:pt x="30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9"/>
            <p:cNvSpPr/>
            <p:nvPr/>
          </p:nvSpPr>
          <p:spPr>
            <a:xfrm>
              <a:off x="1187299" y="1987793"/>
              <a:ext cx="111288" cy="102727"/>
            </a:xfrm>
            <a:custGeom>
              <a:rect b="b" l="l" r="r" t="t"/>
              <a:pathLst>
                <a:path extrusionOk="0" h="1992" w="2158">
                  <a:moveTo>
                    <a:pt x="717" y="1"/>
                  </a:moveTo>
                  <a:cubicBezTo>
                    <a:pt x="520" y="1"/>
                    <a:pt x="346" y="63"/>
                    <a:pt x="222" y="188"/>
                  </a:cubicBezTo>
                  <a:cubicBezTo>
                    <a:pt x="55" y="353"/>
                    <a:pt x="0" y="597"/>
                    <a:pt x="55" y="874"/>
                  </a:cubicBezTo>
                  <a:cubicBezTo>
                    <a:pt x="111" y="1117"/>
                    <a:pt x="254" y="1361"/>
                    <a:pt x="453" y="1570"/>
                  </a:cubicBezTo>
                  <a:cubicBezTo>
                    <a:pt x="731" y="1848"/>
                    <a:pt x="1063" y="1991"/>
                    <a:pt x="1361" y="1991"/>
                  </a:cubicBezTo>
                  <a:cubicBezTo>
                    <a:pt x="1550" y="1991"/>
                    <a:pt x="1715" y="1925"/>
                    <a:pt x="1837" y="1803"/>
                  </a:cubicBezTo>
                  <a:cubicBezTo>
                    <a:pt x="2158" y="1482"/>
                    <a:pt x="2059" y="874"/>
                    <a:pt x="1604" y="420"/>
                  </a:cubicBezTo>
                  <a:cubicBezTo>
                    <a:pt x="1405" y="220"/>
                    <a:pt x="1151" y="77"/>
                    <a:pt x="918" y="21"/>
                  </a:cubicBezTo>
                  <a:cubicBezTo>
                    <a:pt x="849" y="7"/>
                    <a:pt x="782" y="1"/>
                    <a:pt x="7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59"/>
          <p:cNvGrpSpPr/>
          <p:nvPr/>
        </p:nvGrpSpPr>
        <p:grpSpPr>
          <a:xfrm>
            <a:off x="4061532" y="3832764"/>
            <a:ext cx="515660" cy="270721"/>
            <a:chOff x="956675" y="2747838"/>
            <a:chExt cx="391571" cy="205559"/>
          </a:xfrm>
        </p:grpSpPr>
        <p:sp>
          <p:nvSpPr>
            <p:cNvPr id="720" name="Google Shape;720;p59"/>
            <p:cNvSpPr/>
            <p:nvPr/>
          </p:nvSpPr>
          <p:spPr>
            <a:xfrm>
              <a:off x="993239" y="2747838"/>
              <a:ext cx="355008" cy="132535"/>
            </a:xfrm>
            <a:custGeom>
              <a:rect b="b" l="l" r="r" t="t"/>
              <a:pathLst>
                <a:path extrusionOk="0" h="2570" w="6884">
                  <a:moveTo>
                    <a:pt x="923" y="0"/>
                  </a:moveTo>
                  <a:cubicBezTo>
                    <a:pt x="914" y="0"/>
                    <a:pt x="905" y="1"/>
                    <a:pt x="896" y="2"/>
                  </a:cubicBezTo>
                  <a:cubicBezTo>
                    <a:pt x="399" y="2"/>
                    <a:pt x="1" y="400"/>
                    <a:pt x="1" y="899"/>
                  </a:cubicBezTo>
                  <a:lnTo>
                    <a:pt x="1" y="1905"/>
                  </a:lnTo>
                  <a:cubicBezTo>
                    <a:pt x="443" y="1927"/>
                    <a:pt x="852" y="1994"/>
                    <a:pt x="1284" y="2138"/>
                  </a:cubicBezTo>
                  <a:lnTo>
                    <a:pt x="1959" y="2360"/>
                  </a:lnTo>
                  <a:cubicBezTo>
                    <a:pt x="2026" y="2382"/>
                    <a:pt x="2091" y="2393"/>
                    <a:pt x="2155" y="2393"/>
                  </a:cubicBezTo>
                  <a:cubicBezTo>
                    <a:pt x="2250" y="2393"/>
                    <a:pt x="2343" y="2368"/>
                    <a:pt x="2435" y="2315"/>
                  </a:cubicBezTo>
                  <a:lnTo>
                    <a:pt x="2546" y="2249"/>
                  </a:lnTo>
                  <a:cubicBezTo>
                    <a:pt x="2639" y="2196"/>
                    <a:pt x="2742" y="2168"/>
                    <a:pt x="2844" y="2168"/>
                  </a:cubicBezTo>
                  <a:cubicBezTo>
                    <a:pt x="2935" y="2168"/>
                    <a:pt x="3026" y="2191"/>
                    <a:pt x="3110" y="2237"/>
                  </a:cubicBezTo>
                  <a:lnTo>
                    <a:pt x="3431" y="2404"/>
                  </a:lnTo>
                  <a:cubicBezTo>
                    <a:pt x="3653" y="2514"/>
                    <a:pt x="3862" y="2569"/>
                    <a:pt x="4106" y="2569"/>
                  </a:cubicBezTo>
                  <a:lnTo>
                    <a:pt x="6862" y="2569"/>
                  </a:lnTo>
                  <a:cubicBezTo>
                    <a:pt x="6872" y="2503"/>
                    <a:pt x="6872" y="2437"/>
                    <a:pt x="6872" y="2370"/>
                  </a:cubicBezTo>
                  <a:cubicBezTo>
                    <a:pt x="6884" y="2082"/>
                    <a:pt x="6729" y="1839"/>
                    <a:pt x="6486" y="1728"/>
                  </a:cubicBezTo>
                  <a:lnTo>
                    <a:pt x="5113" y="1120"/>
                  </a:lnTo>
                  <a:lnTo>
                    <a:pt x="4981" y="1374"/>
                  </a:lnTo>
                  <a:cubicBezTo>
                    <a:pt x="4947" y="1441"/>
                    <a:pt x="4870" y="1485"/>
                    <a:pt x="4792" y="1485"/>
                  </a:cubicBezTo>
                  <a:cubicBezTo>
                    <a:pt x="4748" y="1485"/>
                    <a:pt x="4715" y="1474"/>
                    <a:pt x="4681" y="1463"/>
                  </a:cubicBezTo>
                  <a:cubicBezTo>
                    <a:pt x="4571" y="1396"/>
                    <a:pt x="4538" y="1263"/>
                    <a:pt x="4593" y="1164"/>
                  </a:cubicBezTo>
                  <a:lnTo>
                    <a:pt x="4715" y="931"/>
                  </a:lnTo>
                  <a:lnTo>
                    <a:pt x="4371" y="788"/>
                  </a:lnTo>
                  <a:lnTo>
                    <a:pt x="4206" y="1086"/>
                  </a:lnTo>
                  <a:cubicBezTo>
                    <a:pt x="4172" y="1164"/>
                    <a:pt x="4095" y="1209"/>
                    <a:pt x="4017" y="1209"/>
                  </a:cubicBezTo>
                  <a:cubicBezTo>
                    <a:pt x="3973" y="1209"/>
                    <a:pt x="3940" y="1197"/>
                    <a:pt x="3907" y="1175"/>
                  </a:cubicBezTo>
                  <a:cubicBezTo>
                    <a:pt x="3796" y="1120"/>
                    <a:pt x="3763" y="987"/>
                    <a:pt x="3818" y="877"/>
                  </a:cubicBezTo>
                  <a:lnTo>
                    <a:pt x="3973" y="599"/>
                  </a:lnTo>
                  <a:lnTo>
                    <a:pt x="3564" y="422"/>
                  </a:lnTo>
                  <a:lnTo>
                    <a:pt x="3431" y="666"/>
                  </a:lnTo>
                  <a:cubicBezTo>
                    <a:pt x="3398" y="732"/>
                    <a:pt x="3321" y="777"/>
                    <a:pt x="3243" y="777"/>
                  </a:cubicBezTo>
                  <a:cubicBezTo>
                    <a:pt x="3198" y="777"/>
                    <a:pt x="3166" y="766"/>
                    <a:pt x="3132" y="754"/>
                  </a:cubicBezTo>
                  <a:cubicBezTo>
                    <a:pt x="3021" y="700"/>
                    <a:pt x="2989" y="567"/>
                    <a:pt x="3043" y="456"/>
                  </a:cubicBezTo>
                  <a:lnTo>
                    <a:pt x="3154" y="235"/>
                  </a:lnTo>
                  <a:lnTo>
                    <a:pt x="2667" y="13"/>
                  </a:lnTo>
                  <a:cubicBezTo>
                    <a:pt x="2645" y="2"/>
                    <a:pt x="2612" y="2"/>
                    <a:pt x="2579" y="2"/>
                  </a:cubicBezTo>
                  <a:cubicBezTo>
                    <a:pt x="2313" y="2"/>
                    <a:pt x="2092" y="201"/>
                    <a:pt x="2081" y="467"/>
                  </a:cubicBezTo>
                  <a:cubicBezTo>
                    <a:pt x="2059" y="677"/>
                    <a:pt x="1882" y="854"/>
                    <a:pt x="1661" y="854"/>
                  </a:cubicBezTo>
                  <a:cubicBezTo>
                    <a:pt x="1428" y="854"/>
                    <a:pt x="1240" y="666"/>
                    <a:pt x="1240" y="434"/>
                  </a:cubicBezTo>
                  <a:lnTo>
                    <a:pt x="1240" y="334"/>
                  </a:lnTo>
                  <a:cubicBezTo>
                    <a:pt x="1240" y="245"/>
                    <a:pt x="1206" y="157"/>
                    <a:pt x="1140" y="102"/>
                  </a:cubicBezTo>
                  <a:cubicBezTo>
                    <a:pt x="1080" y="42"/>
                    <a:pt x="1002" y="0"/>
                    <a:pt x="9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9"/>
            <p:cNvSpPr/>
            <p:nvPr/>
          </p:nvSpPr>
          <p:spPr>
            <a:xfrm>
              <a:off x="956675" y="2868926"/>
              <a:ext cx="383629" cy="84472"/>
            </a:xfrm>
            <a:custGeom>
              <a:rect b="b" l="l" r="r" t="t"/>
              <a:pathLst>
                <a:path extrusionOk="0" h="1638" w="7439">
                  <a:moveTo>
                    <a:pt x="455" y="0"/>
                  </a:moveTo>
                  <a:lnTo>
                    <a:pt x="123" y="575"/>
                  </a:lnTo>
                  <a:cubicBezTo>
                    <a:pt x="0" y="797"/>
                    <a:pt x="0" y="1062"/>
                    <a:pt x="123" y="1284"/>
                  </a:cubicBezTo>
                  <a:cubicBezTo>
                    <a:pt x="255" y="1505"/>
                    <a:pt x="488" y="1638"/>
                    <a:pt x="742" y="1638"/>
                  </a:cubicBezTo>
                  <a:lnTo>
                    <a:pt x="2812" y="1638"/>
                  </a:lnTo>
                  <a:cubicBezTo>
                    <a:pt x="2879" y="1638"/>
                    <a:pt x="2933" y="1616"/>
                    <a:pt x="2978" y="1571"/>
                  </a:cubicBezTo>
                  <a:lnTo>
                    <a:pt x="3243" y="1295"/>
                  </a:lnTo>
                  <a:cubicBezTo>
                    <a:pt x="3255" y="1284"/>
                    <a:pt x="3265" y="1284"/>
                    <a:pt x="3288" y="1284"/>
                  </a:cubicBezTo>
                  <a:lnTo>
                    <a:pt x="3631" y="1284"/>
                  </a:lnTo>
                  <a:cubicBezTo>
                    <a:pt x="3664" y="1284"/>
                    <a:pt x="3686" y="1306"/>
                    <a:pt x="3686" y="1340"/>
                  </a:cubicBezTo>
                  <a:lnTo>
                    <a:pt x="3686" y="1384"/>
                  </a:lnTo>
                  <a:cubicBezTo>
                    <a:pt x="3686" y="1505"/>
                    <a:pt x="3786" y="1605"/>
                    <a:pt x="3907" y="1605"/>
                  </a:cubicBezTo>
                  <a:lnTo>
                    <a:pt x="5977" y="1605"/>
                  </a:lnTo>
                  <a:cubicBezTo>
                    <a:pt x="6398" y="1605"/>
                    <a:pt x="6796" y="1439"/>
                    <a:pt x="7106" y="1140"/>
                  </a:cubicBezTo>
                  <a:cubicBezTo>
                    <a:pt x="7249" y="996"/>
                    <a:pt x="7360" y="841"/>
                    <a:pt x="7438" y="664"/>
                  </a:cubicBezTo>
                  <a:lnTo>
                    <a:pt x="4815" y="664"/>
                  </a:lnTo>
                  <a:cubicBezTo>
                    <a:pt x="4505" y="664"/>
                    <a:pt x="4217" y="587"/>
                    <a:pt x="3941" y="443"/>
                  </a:cubicBezTo>
                  <a:lnTo>
                    <a:pt x="3620" y="277"/>
                  </a:lnTo>
                  <a:cubicBezTo>
                    <a:pt x="3595" y="267"/>
                    <a:pt x="3572" y="262"/>
                    <a:pt x="3551" y="262"/>
                  </a:cubicBezTo>
                  <a:cubicBezTo>
                    <a:pt x="3525" y="262"/>
                    <a:pt x="3500" y="270"/>
                    <a:pt x="3476" y="288"/>
                  </a:cubicBezTo>
                  <a:lnTo>
                    <a:pt x="3366" y="344"/>
                  </a:lnTo>
                  <a:cubicBezTo>
                    <a:pt x="3201" y="439"/>
                    <a:pt x="3028" y="488"/>
                    <a:pt x="2855" y="488"/>
                  </a:cubicBezTo>
                  <a:cubicBezTo>
                    <a:pt x="2748" y="488"/>
                    <a:pt x="2641" y="470"/>
                    <a:pt x="2535" y="432"/>
                  </a:cubicBezTo>
                  <a:lnTo>
                    <a:pt x="1860" y="211"/>
                  </a:lnTo>
                  <a:cubicBezTo>
                    <a:pt x="1396" y="66"/>
                    <a:pt x="986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Ads</a:t>
            </a:r>
            <a:endParaRPr/>
          </a:p>
        </p:txBody>
      </p:sp>
      <p:sp>
        <p:nvSpPr>
          <p:cNvPr id="727" name="Google Shape;727;p60"/>
          <p:cNvSpPr txBox="1"/>
          <p:nvPr>
            <p:ph idx="4294967295" type="body"/>
          </p:nvPr>
        </p:nvSpPr>
        <p:spPr>
          <a:xfrm>
            <a:off x="720000" y="114693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Create captivating ads to promote your very own product, showcasing your design skills and entrepreneurial spirit, perfect for high school students seeking to unleash their creativity and business acumen !!</a:t>
            </a:r>
            <a:endParaRPr/>
          </a:p>
        </p:txBody>
      </p:sp>
      <p:pic>
        <p:nvPicPr>
          <p:cNvPr id="728" name="Google Shape;72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763" y="2408820"/>
            <a:ext cx="4232476" cy="222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</a:t>
            </a:r>
            <a:r>
              <a:rPr lang="en"/>
              <a:t>Magazine Cover</a:t>
            </a:r>
            <a:endParaRPr/>
          </a:p>
        </p:txBody>
      </p:sp>
      <p:sp>
        <p:nvSpPr>
          <p:cNvPr id="734" name="Google Shape;734;p61"/>
          <p:cNvSpPr txBox="1"/>
          <p:nvPr>
            <p:ph idx="4294967295" type="body"/>
          </p:nvPr>
        </p:nvSpPr>
        <p:spPr>
          <a:xfrm>
            <a:off x="720000" y="114693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You will design your own VOGUE cover based on the work you have created.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Whether you're inspired by bold, eye-catching graphics, you'll have the chance to let your imagination run wild and create posters that reflect your unique style.</a:t>
            </a:r>
            <a:endParaRPr/>
          </a:p>
        </p:txBody>
      </p:sp>
      <p:pic>
        <p:nvPicPr>
          <p:cNvPr id="735" name="Google Shape;73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0950" y="2625350"/>
            <a:ext cx="1542112" cy="2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7625" y="2625349"/>
            <a:ext cx="1469301" cy="220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5300" y="2621701"/>
            <a:ext cx="1602752" cy="210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shion Portraits Newsletter XL by Slidesgo">
  <a:themeElements>
    <a:clrScheme name="Simple Light">
      <a:dk1>
        <a:srgbClr val="000000"/>
      </a:dk1>
      <a:lt1>
        <a:srgbClr val="FAEFE0"/>
      </a:lt1>
      <a:dk2>
        <a:srgbClr val="F0C86A"/>
      </a:dk2>
      <a:lt2>
        <a:srgbClr val="DC4412"/>
      </a:lt2>
      <a:accent1>
        <a:srgbClr val="4E8983"/>
      </a:accent1>
      <a:accent2>
        <a:srgbClr val="FCF4E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