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4"/>
  </p:notesMasterIdLst>
  <p:handoutMasterIdLst>
    <p:handoutMasterId r:id="rId5"/>
  </p:handoutMasterIdLst>
  <p:sldIdLst>
    <p:sldId id="266" r:id="rId3"/>
  </p:sldIdLst>
  <p:sldSz cx="6858000" cy="9906000" type="A4"/>
  <p:notesSz cx="6797675" cy="9926638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8DC4AC2B-0B36-4D38-B4D7-8D7E98B8D7B2}">
          <p14:sldIdLst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EBF1DE"/>
    <a:srgbClr val="FFCCCC"/>
    <a:srgbClr val="FFCC99"/>
    <a:srgbClr val="FF9999"/>
    <a:srgbClr val="FFFF99"/>
    <a:srgbClr val="339933"/>
    <a:srgbClr val="073190"/>
    <a:srgbClr val="EEB500"/>
    <a:srgbClr val="FA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62" autoAdjust="0"/>
    <p:restoredTop sz="94641" autoAdjust="0"/>
  </p:normalViewPr>
  <p:slideViewPr>
    <p:cSldViewPr snapToGrid="0" snapToObjects="1">
      <p:cViewPr varScale="1">
        <p:scale>
          <a:sx n="56" d="100"/>
          <a:sy n="56" d="100"/>
        </p:scale>
        <p:origin x="3139" y="38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01" tIns="45700" rIns="91401" bIns="4570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01" tIns="45700" rIns="91401" bIns="45700" rtlCol="0"/>
          <a:lstStyle>
            <a:lvl1pPr algn="r">
              <a:defRPr sz="1200"/>
            </a:lvl1pPr>
          </a:lstStyle>
          <a:p>
            <a:fld id="{8485EE80-F458-479A-ABB0-F0DCD9C8581A}" type="datetimeFigureOut">
              <a:rPr lang="zh-TW" altLang="en-US" smtClean="0"/>
              <a:t>2024/11/21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01" tIns="45700" rIns="91401" bIns="4570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01" tIns="45700" rIns="91401" bIns="45700" rtlCol="0" anchor="b"/>
          <a:lstStyle>
            <a:lvl1pPr algn="r">
              <a:defRPr sz="1200"/>
            </a:lvl1pPr>
          </a:lstStyle>
          <a:p>
            <a:fld id="{E1187BE6-AE77-4E53-A9C0-2A53172084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9094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6332"/>
          </a:xfrm>
          <a:prstGeom prst="rect">
            <a:avLst/>
          </a:prstGeom>
        </p:spPr>
        <p:txBody>
          <a:bodyPr vert="horz" lIns="91401" tIns="45700" rIns="91401" bIns="4570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3"/>
            <a:ext cx="2945659" cy="496332"/>
          </a:xfrm>
          <a:prstGeom prst="rect">
            <a:avLst/>
          </a:prstGeom>
        </p:spPr>
        <p:txBody>
          <a:bodyPr vert="horz" lIns="91401" tIns="45700" rIns="91401" bIns="45700" rtlCol="0"/>
          <a:lstStyle>
            <a:lvl1pPr algn="r">
              <a:defRPr sz="1200"/>
            </a:lvl1pPr>
          </a:lstStyle>
          <a:p>
            <a:fld id="{631BFA34-59CB-F940-ADC8-AD26DE77F409}" type="datetimeFigureOut">
              <a:rPr kumimoji="1" lang="zh-TW" altLang="en-US" smtClean="0"/>
              <a:t>2024/11/21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2950"/>
            <a:ext cx="25749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1" tIns="45700" rIns="91401" bIns="4570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01" tIns="45700" rIns="91401" bIns="4570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28587"/>
            <a:ext cx="2945659" cy="496332"/>
          </a:xfrm>
          <a:prstGeom prst="rect">
            <a:avLst/>
          </a:prstGeom>
        </p:spPr>
        <p:txBody>
          <a:bodyPr vert="horz" lIns="91401" tIns="45700" rIns="91401" bIns="4570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7"/>
            <a:ext cx="2945659" cy="496332"/>
          </a:xfrm>
          <a:prstGeom prst="rect">
            <a:avLst/>
          </a:prstGeom>
        </p:spPr>
        <p:txBody>
          <a:bodyPr vert="horz" lIns="91401" tIns="45700" rIns="91401" bIns="45700" rtlCol="0" anchor="b"/>
          <a:lstStyle>
            <a:lvl1pPr algn="r">
              <a:defRPr sz="1200"/>
            </a:lvl1pPr>
          </a:lstStyle>
          <a:p>
            <a:fld id="{96D05A50-FBEA-1440-B6F8-A0E3F65A8AF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78959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05DD-E8C8-BF42-BBFD-7525C8676429}" type="datetimeFigureOut">
              <a:rPr kumimoji="1" lang="zh-TW" altLang="en-US" smtClean="0"/>
              <a:t>2024/11/21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51B7-CD82-B442-8C16-599F52951F42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" y="3"/>
            <a:ext cx="1558637" cy="9905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350">
              <a:solidFill>
                <a:srgbClr val="000090"/>
              </a:solidFill>
            </a:endParaRPr>
          </a:p>
        </p:txBody>
      </p:sp>
      <p:grpSp>
        <p:nvGrpSpPr>
          <p:cNvPr id="8" name="群組 7"/>
          <p:cNvGrpSpPr/>
          <p:nvPr userDrawn="1"/>
        </p:nvGrpSpPr>
        <p:grpSpPr>
          <a:xfrm>
            <a:off x="0" y="260328"/>
            <a:ext cx="1593000" cy="1281043"/>
            <a:chOff x="0" y="180226"/>
            <a:chExt cx="2124000" cy="886876"/>
          </a:xfrm>
        </p:grpSpPr>
        <p:sp>
          <p:nvSpPr>
            <p:cNvPr id="9" name="矩形 8"/>
            <p:cNvSpPr/>
            <p:nvPr/>
          </p:nvSpPr>
          <p:spPr>
            <a:xfrm>
              <a:off x="0" y="242872"/>
              <a:ext cx="2124000" cy="8158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1350">
                <a:solidFill>
                  <a:srgbClr val="000090"/>
                </a:solidFill>
              </a:endParaRPr>
            </a:p>
          </p:txBody>
        </p:sp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23" y="180226"/>
              <a:ext cx="2038798" cy="886876"/>
            </a:xfrm>
            <a:prstGeom prst="rect">
              <a:avLst/>
            </a:prstGeom>
          </p:spPr>
        </p:pic>
      </p:grpSp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049" y="3165692"/>
            <a:ext cx="2704953" cy="680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60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050"/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05DD-E8C8-BF42-BBFD-7525C8676429}" type="datetimeFigureOut">
              <a:rPr kumimoji="1" lang="zh-TW" altLang="en-US" smtClean="0"/>
              <a:t>2024/11/21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51B7-CD82-B442-8C16-599F52951F4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97811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05DD-E8C8-BF42-BBFD-7525C8676429}" type="datetimeFigureOut">
              <a:rPr kumimoji="1" lang="zh-TW" altLang="en-US" smtClean="0"/>
              <a:t>2024/11/21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51B7-CD82-B442-8C16-599F52951F4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36171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4972050" y="396703"/>
            <a:ext cx="1543050" cy="8452203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42900" y="396703"/>
            <a:ext cx="4514850" cy="8452203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05DD-E8C8-BF42-BBFD-7525C8676429}" type="datetimeFigureOut">
              <a:rPr kumimoji="1" lang="zh-TW" altLang="en-US" smtClean="0"/>
              <a:t>2024/11/21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51B7-CD82-B442-8C16-599F52951F4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87606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57250" y="1620838"/>
            <a:ext cx="5143500" cy="34496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57250" y="5202238"/>
            <a:ext cx="5143500" cy="23923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5F17-F00D-4184-AD74-62FC59A3596A}" type="datetimeFigureOut">
              <a:rPr lang="zh-TW" altLang="en-US" smtClean="0"/>
              <a:t>2024/11/21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5893-9C79-4419-BF29-A8EA00CBAD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7358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5F17-F00D-4184-AD74-62FC59A3596A}" type="datetimeFigureOut">
              <a:rPr lang="zh-TW" altLang="en-US" smtClean="0"/>
              <a:t>2024/11/21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5893-9C79-4419-BF29-A8EA00CBAD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9323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2470150"/>
            <a:ext cx="5915025" cy="41195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8313" y="6629400"/>
            <a:ext cx="5915025" cy="21669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5F17-F00D-4184-AD74-62FC59A3596A}" type="datetimeFigureOut">
              <a:rPr lang="zh-TW" altLang="en-US" smtClean="0"/>
              <a:t>2024/11/21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5893-9C79-4419-BF29-A8EA00CBAD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3758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71488" y="2636838"/>
            <a:ext cx="2881312" cy="62849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505200" y="2636838"/>
            <a:ext cx="2881313" cy="62849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5F17-F00D-4184-AD74-62FC59A3596A}" type="datetimeFigureOut">
              <a:rPr lang="zh-TW" altLang="en-US" smtClean="0"/>
              <a:t>2024/11/21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5893-9C79-4419-BF29-A8EA00CBAD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8095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3075" y="527050"/>
            <a:ext cx="5915025" cy="19145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73075" y="2428875"/>
            <a:ext cx="2900363" cy="1189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3075" y="3617913"/>
            <a:ext cx="2900363" cy="532288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71863" y="2428875"/>
            <a:ext cx="2916237" cy="1189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71863" y="3617913"/>
            <a:ext cx="2916237" cy="532288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5F17-F00D-4184-AD74-62FC59A3596A}" type="datetimeFigureOut">
              <a:rPr lang="zh-TW" altLang="en-US" smtClean="0"/>
              <a:t>2024/11/21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5893-9C79-4419-BF29-A8EA00CBAD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6923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5F17-F00D-4184-AD74-62FC59A3596A}" type="datetimeFigureOut">
              <a:rPr lang="zh-TW" altLang="en-US" smtClean="0"/>
              <a:t>2024/11/21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5893-9C79-4419-BF29-A8EA00CBAD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863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5F17-F00D-4184-AD74-62FC59A3596A}" type="datetimeFigureOut">
              <a:rPr lang="zh-TW" altLang="en-US" smtClean="0"/>
              <a:t>2024/11/21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5893-9C79-4419-BF29-A8EA00CBAD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745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05DD-E8C8-BF42-BBFD-7525C8676429}" type="datetimeFigureOut">
              <a:rPr kumimoji="1" lang="zh-TW" altLang="en-US" smtClean="0"/>
              <a:t>2024/11/21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51B7-CD82-B442-8C16-599F52951F42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" y="3"/>
            <a:ext cx="1558637" cy="9905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350">
              <a:solidFill>
                <a:srgbClr val="000090"/>
              </a:solidFill>
            </a:endParaRPr>
          </a:p>
        </p:txBody>
      </p:sp>
      <p:grpSp>
        <p:nvGrpSpPr>
          <p:cNvPr id="8" name="群組 7"/>
          <p:cNvGrpSpPr/>
          <p:nvPr userDrawn="1"/>
        </p:nvGrpSpPr>
        <p:grpSpPr>
          <a:xfrm>
            <a:off x="0" y="260328"/>
            <a:ext cx="1593000" cy="1281043"/>
            <a:chOff x="0" y="180226"/>
            <a:chExt cx="2124000" cy="886876"/>
          </a:xfrm>
        </p:grpSpPr>
        <p:sp>
          <p:nvSpPr>
            <p:cNvPr id="9" name="矩形 8"/>
            <p:cNvSpPr/>
            <p:nvPr/>
          </p:nvSpPr>
          <p:spPr>
            <a:xfrm>
              <a:off x="0" y="242872"/>
              <a:ext cx="2124000" cy="8158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1350">
                <a:solidFill>
                  <a:srgbClr val="000090"/>
                </a:solidFill>
              </a:endParaRPr>
            </a:p>
          </p:txBody>
        </p:sp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23" y="180226"/>
              <a:ext cx="2038798" cy="886876"/>
            </a:xfrm>
            <a:prstGeom prst="rect">
              <a:avLst/>
            </a:prstGeom>
          </p:spPr>
        </p:pic>
      </p:grpSp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774" y="6987526"/>
            <a:ext cx="1491600" cy="2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40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16238" y="1425575"/>
            <a:ext cx="3471862" cy="7040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5F17-F00D-4184-AD74-62FC59A3596A}" type="datetimeFigureOut">
              <a:rPr lang="zh-TW" altLang="en-US" smtClean="0"/>
              <a:t>2024/11/21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5893-9C79-4419-BF29-A8EA00CBAD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4926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916238" y="1425575"/>
            <a:ext cx="3471862" cy="7040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5F17-F00D-4184-AD74-62FC59A3596A}" type="datetimeFigureOut">
              <a:rPr lang="zh-TW" altLang="en-US" smtClean="0"/>
              <a:t>2024/11/21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5893-9C79-4419-BF29-A8EA00CBAD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3058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5F17-F00D-4184-AD74-62FC59A3596A}" type="datetimeFigureOut">
              <a:rPr lang="zh-TW" altLang="en-US" smtClean="0"/>
              <a:t>2024/11/21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5893-9C79-4419-BF29-A8EA00CBAD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15383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08550" y="527050"/>
            <a:ext cx="1477963" cy="83947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71488" y="527050"/>
            <a:ext cx="4284662" cy="83947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5F17-F00D-4184-AD74-62FC59A3596A}" type="datetimeFigureOut">
              <a:rPr lang="zh-TW" altLang="en-US" smtClean="0"/>
              <a:t>2024/11/21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5893-9C79-4419-BF29-A8EA00CBAD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49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05DD-E8C8-BF42-BBFD-7525C8676429}" type="datetimeFigureOut">
              <a:rPr kumimoji="1" lang="zh-TW" altLang="en-US" smtClean="0"/>
              <a:t>2024/11/21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51B7-CD82-B442-8C16-599F52951F42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342900" y="2311402"/>
            <a:ext cx="6172200" cy="6537502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709"/>
            <a:ext cx="6858000" cy="951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3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8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05DD-E8C8-BF42-BBFD-7525C8676429}" type="datetimeFigureOut">
              <a:rPr kumimoji="1" lang="zh-TW" altLang="en-US" smtClean="0"/>
              <a:t>2024/11/21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51B7-CD82-B442-8C16-599F52951F4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9223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05DD-E8C8-BF42-BBFD-7525C8676429}" type="datetimeFigureOut">
              <a:rPr kumimoji="1" lang="zh-TW" altLang="en-US" smtClean="0"/>
              <a:t>2024/11/21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51B7-CD82-B442-8C16-599F52951F4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40243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05DD-E8C8-BF42-BBFD-7525C8676429}" type="datetimeFigureOut">
              <a:rPr kumimoji="1" lang="zh-TW" altLang="en-US" smtClean="0"/>
              <a:t>2024/11/21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51B7-CD82-B442-8C16-599F52951F4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98989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05DD-E8C8-BF42-BBFD-7525C8676429}" type="datetimeFigureOut">
              <a:rPr kumimoji="1" lang="zh-TW" altLang="en-US" smtClean="0"/>
              <a:t>2024/11/21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51B7-CD82-B442-8C16-599F52951F4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1397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05DD-E8C8-BF42-BBFD-7525C8676429}" type="datetimeFigureOut">
              <a:rPr kumimoji="1" lang="zh-TW" altLang="en-US" smtClean="0"/>
              <a:t>2024/11/21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51B7-CD82-B442-8C16-599F52951F4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97114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2" y="394405"/>
            <a:ext cx="2256235" cy="167851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2" y="2072924"/>
            <a:ext cx="2256235" cy="6775980"/>
          </a:xfrm>
        </p:spPr>
        <p:txBody>
          <a:bodyPr/>
          <a:lstStyle>
            <a:lvl1pPr marL="0" indent="0">
              <a:buNone/>
              <a:defRPr sz="1050"/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05DD-E8C8-BF42-BBFD-7525C8676429}" type="datetimeFigureOut">
              <a:rPr kumimoji="1" lang="zh-TW" altLang="en-US" smtClean="0"/>
              <a:t>2024/11/21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51B7-CD82-B442-8C16-599F52951F4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20021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A05DD-E8C8-BF42-BBFD-7525C8676429}" type="datetimeFigureOut">
              <a:rPr kumimoji="1" lang="zh-TW" altLang="en-US" smtClean="0"/>
              <a:t>2024/11/21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F51B7-CD82-B442-8C16-599F52951F4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9325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342884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2" indent="-257162" algn="l" defTabSz="34288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85" indent="-214303" algn="l" defTabSz="342884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34288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342884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342884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15F17-F00D-4184-AD74-62FC59A3596A}" type="datetimeFigureOut">
              <a:rPr lang="zh-TW" altLang="en-US" smtClean="0"/>
              <a:t>2024/11/21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65893-9C79-4419-BF29-A8EA00CBAD4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778"/>
            <a:ext cx="6858000" cy="947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6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1830536" y="717892"/>
            <a:ext cx="4686300" cy="1138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342884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1800" b="1" spc="50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73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  <a:cs typeface="Times New Roman" panose="02020603050405020304" pitchFamily="18" charset="0"/>
              </a:rPr>
              <a:t>113</a:t>
            </a:r>
            <a:r>
              <a:rPr lang="zh-TW" altLang="en-US" sz="1800" b="1" spc="50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73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  <a:cs typeface="Times New Roman" panose="02020603050405020304" pitchFamily="18" charset="0"/>
              </a:rPr>
              <a:t>學年度第</a:t>
            </a:r>
            <a:r>
              <a:rPr lang="en-US" altLang="zh-TW" sz="1800" b="1" spc="50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73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1800" b="1" spc="50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73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  <a:cs typeface="Times New Roman" panose="02020603050405020304" pitchFamily="18" charset="0"/>
              </a:rPr>
              <a:t>學期</a:t>
            </a:r>
            <a:endParaRPr lang="en-US" altLang="zh-TW" sz="1800" b="1" spc="500" dirty="0">
              <a:ln w="9525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0731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  <a:cs typeface="Times New Roman" panose="02020603050405020304" pitchFamily="18" charset="0"/>
            </a:endParaRPr>
          </a:p>
          <a:p>
            <a:r>
              <a:rPr lang="zh-TW" altLang="en-US" sz="2400" b="1" spc="50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E6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  <a:cs typeface="Times New Roman" panose="02020603050405020304" pitchFamily="18" charset="0"/>
              </a:rPr>
              <a:t>全國高級中學閱讀心得比賽</a:t>
            </a:r>
            <a:br>
              <a:rPr lang="en-US" altLang="zh-TW" sz="2400" b="1" spc="50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E6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  <a:cs typeface="Times New Roman" panose="02020603050405020304" pitchFamily="18" charset="0"/>
              </a:rPr>
            </a:br>
            <a:r>
              <a:rPr lang="zh-TW" altLang="en-US" sz="2400" b="1" spc="50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E6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  <a:cs typeface="Times New Roman" panose="02020603050405020304" pitchFamily="18" charset="0"/>
              </a:rPr>
              <a:t> 第</a:t>
            </a:r>
            <a:r>
              <a:rPr lang="en-US" altLang="zh-TW" sz="2400" b="1" spc="50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E6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  <a:cs typeface="Times New Roman" panose="02020603050405020304" pitchFamily="18" charset="0"/>
              </a:rPr>
              <a:t>1131010</a:t>
            </a:r>
            <a:r>
              <a:rPr lang="zh-TW" altLang="en-US" sz="2400" b="1" spc="50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E6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  <a:cs typeface="Times New Roman" panose="02020603050405020304" pitchFamily="18" charset="0"/>
              </a:rPr>
              <a:t>梯次得獎作品 </a:t>
            </a:r>
          </a:p>
        </p:txBody>
      </p:sp>
      <p:sp>
        <p:nvSpPr>
          <p:cNvPr id="8" name="十六角星形 7"/>
          <p:cNvSpPr/>
          <p:nvPr/>
        </p:nvSpPr>
        <p:spPr>
          <a:xfrm>
            <a:off x="406400" y="585148"/>
            <a:ext cx="1424136" cy="1258548"/>
          </a:xfrm>
          <a:prstGeom prst="star16">
            <a:avLst/>
          </a:prstGeom>
          <a:solidFill>
            <a:srgbClr val="FF0000"/>
          </a:solidFill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dirty="0">
                <a:solidFill>
                  <a:srgbClr val="FFFF00"/>
                </a:solidFill>
                <a:latin typeface="華康行書體(P)" panose="03000500000000000000" pitchFamily="66" charset="-120"/>
                <a:ea typeface="華康行書體(P)" panose="03000500000000000000" pitchFamily="66" charset="-120"/>
              </a:rPr>
              <a:t>賀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932090"/>
              </p:ext>
            </p:extLst>
          </p:nvPr>
        </p:nvGraphicFramePr>
        <p:xfrm>
          <a:off x="678981" y="2024743"/>
          <a:ext cx="5561799" cy="6559336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154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2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3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932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班級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姓名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指導老師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名次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0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愛</a:t>
                      </a:r>
                    </a:p>
                  </a:txBody>
                  <a:tcPr marL="7620" marR="7620" marT="762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許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○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綸</a:t>
                      </a:r>
                    </a:p>
                  </a:txBody>
                  <a:tcPr marL="7620" marR="7620" marT="762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余欣怡老師</a:t>
                      </a:r>
                    </a:p>
                  </a:txBody>
                  <a:tcPr marL="7620" marR="7620" marT="762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特優</a:t>
                      </a:r>
                    </a:p>
                  </a:txBody>
                  <a:tcPr marL="7620" marR="7620" marT="7620" marB="0" anchor="ctr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0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望</a:t>
                      </a:r>
                    </a:p>
                  </a:txBody>
                  <a:tcPr marL="7620" marR="7620" marT="762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黃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○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叡</a:t>
                      </a:r>
                    </a:p>
                  </a:txBody>
                  <a:tcPr marL="7620" marR="7620" marT="762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余欣怡老師</a:t>
                      </a:r>
                    </a:p>
                  </a:txBody>
                  <a:tcPr marL="7620" marR="7620" marT="762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特優</a:t>
                      </a:r>
                    </a:p>
                  </a:txBody>
                  <a:tcPr marL="7620" marR="7620" marT="7620" marB="0" anchor="ctr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0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和</a:t>
                      </a:r>
                    </a:p>
                  </a:txBody>
                  <a:tcPr marL="7620" marR="7620" marT="762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任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○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緯</a:t>
                      </a:r>
                    </a:p>
                  </a:txBody>
                  <a:tcPr marL="7620" marR="7620" marT="762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彭美菁老師</a:t>
                      </a:r>
                    </a:p>
                  </a:txBody>
                  <a:tcPr marL="7620" marR="7620" marT="762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特優</a:t>
                      </a:r>
                    </a:p>
                  </a:txBody>
                  <a:tcPr marL="7620" marR="7620" marT="7620" marB="0" anchor="ctr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0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</a:t>
                      </a:r>
                    </a:p>
                  </a:txBody>
                  <a:tcPr marL="7620" marR="7620" marT="762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吳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○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瑄</a:t>
                      </a:r>
                    </a:p>
                  </a:txBody>
                  <a:tcPr marL="7620" marR="7620" marT="762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彭美菁老師</a:t>
                      </a:r>
                    </a:p>
                  </a:txBody>
                  <a:tcPr marL="7620" marR="7620" marT="762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特優</a:t>
                      </a:r>
                    </a:p>
                  </a:txBody>
                  <a:tcPr marL="7620" marR="7620" marT="7620" marB="0" anchor="ctr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0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</a:t>
                      </a:r>
                    </a:p>
                  </a:txBody>
                  <a:tcPr marL="7620" marR="7620" marT="762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徐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○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萱</a:t>
                      </a:r>
                    </a:p>
                  </a:txBody>
                  <a:tcPr marL="7620" marR="7620" marT="762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賴曉雲老師</a:t>
                      </a:r>
                    </a:p>
                  </a:txBody>
                  <a:tcPr marL="7620" marR="7620" marT="762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特優</a:t>
                      </a:r>
                    </a:p>
                  </a:txBody>
                  <a:tcPr marL="7620" marR="7620" marT="7620" marB="0" anchor="ctr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0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</a:t>
                      </a:r>
                    </a:p>
                  </a:txBody>
                  <a:tcPr marL="7620" marR="7620" marT="762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李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○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謙</a:t>
                      </a:r>
                    </a:p>
                  </a:txBody>
                  <a:tcPr marL="7620" marR="7620" marT="762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賴曉雲老師</a:t>
                      </a:r>
                    </a:p>
                  </a:txBody>
                  <a:tcPr marL="7620" marR="7620" marT="762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特優</a:t>
                      </a:r>
                    </a:p>
                  </a:txBody>
                  <a:tcPr marL="7620" marR="7620" marT="7620" marB="0" anchor="ctr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0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愛</a:t>
                      </a:r>
                    </a:p>
                  </a:txBody>
                  <a:tcPr marL="7620" marR="7620" marT="7620" marB="0" anchor="ctr"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○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芯</a:t>
                      </a:r>
                    </a:p>
                  </a:txBody>
                  <a:tcPr marL="7620" marR="7620" marT="7620" marB="0" anchor="ctr"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余欣怡老師</a:t>
                      </a:r>
                    </a:p>
                  </a:txBody>
                  <a:tcPr marL="7620" marR="7620" marT="7620" marB="0" anchor="ctr"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優等</a:t>
                      </a:r>
                    </a:p>
                  </a:txBody>
                  <a:tcPr marL="7620" marR="7620" marT="7620" marB="0" anchor="ctr"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0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信</a:t>
                      </a:r>
                    </a:p>
                  </a:txBody>
                  <a:tcPr marL="7620" marR="7620" marT="7620" marB="0" anchor="ctr"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張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○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瑜</a:t>
                      </a:r>
                    </a:p>
                  </a:txBody>
                  <a:tcPr marL="7620" marR="7620" marT="7620" marB="0" anchor="ctr"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洪珮純老師</a:t>
                      </a:r>
                    </a:p>
                  </a:txBody>
                  <a:tcPr marL="7620" marR="7620" marT="7620" marB="0" anchor="ctr"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優等</a:t>
                      </a:r>
                    </a:p>
                  </a:txBody>
                  <a:tcPr marL="7620" marR="7620" marT="7620" marB="0" anchor="ctr"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0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望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李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○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洋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余欣怡老師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優等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0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望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彭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○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揚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余欣怡老師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優等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70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愛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張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○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驊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余欣怡老師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優等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70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許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○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綸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彭美菁老師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優等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70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彭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○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云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賴曉雲老師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優等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70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信</a:t>
                      </a:r>
                    </a:p>
                  </a:txBody>
                  <a:tcPr marL="7620" marR="7620" marT="762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戴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○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禾</a:t>
                      </a:r>
                    </a:p>
                  </a:txBody>
                  <a:tcPr marL="7620" marR="7620" marT="762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徐麗文老師</a:t>
                      </a:r>
                    </a:p>
                  </a:txBody>
                  <a:tcPr marL="7620" marR="7620" marT="762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甲等</a:t>
                      </a:r>
                    </a:p>
                  </a:txBody>
                  <a:tcPr marL="7620" marR="7620" marT="762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70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望</a:t>
                      </a:r>
                    </a:p>
                  </a:txBody>
                  <a:tcPr marL="7620" marR="7620" marT="762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王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○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心</a:t>
                      </a:r>
                    </a:p>
                  </a:txBody>
                  <a:tcPr marL="7620" marR="7620" marT="762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余欣怡老師</a:t>
                      </a:r>
                    </a:p>
                  </a:txBody>
                  <a:tcPr marL="7620" marR="7620" marT="762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甲等</a:t>
                      </a:r>
                    </a:p>
                  </a:txBody>
                  <a:tcPr marL="7620" marR="7620" marT="762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70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望</a:t>
                      </a:r>
                    </a:p>
                  </a:txBody>
                  <a:tcPr marL="7620" marR="7620" marT="762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○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彤</a:t>
                      </a:r>
                    </a:p>
                  </a:txBody>
                  <a:tcPr marL="7620" marR="7620" marT="762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余欣怡老師</a:t>
                      </a:r>
                    </a:p>
                  </a:txBody>
                  <a:tcPr marL="7620" marR="7620" marT="762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甲等</a:t>
                      </a:r>
                    </a:p>
                  </a:txBody>
                  <a:tcPr marL="7620" marR="7620" marT="762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70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愛</a:t>
                      </a:r>
                    </a:p>
                  </a:txBody>
                  <a:tcPr marL="7620" marR="7620" marT="762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沈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○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穎</a:t>
                      </a:r>
                    </a:p>
                  </a:txBody>
                  <a:tcPr marL="7620" marR="7620" marT="762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余欣怡老師</a:t>
                      </a:r>
                    </a:p>
                  </a:txBody>
                  <a:tcPr marL="7620" marR="7620" marT="762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甲等</a:t>
                      </a:r>
                    </a:p>
                  </a:txBody>
                  <a:tcPr marL="7620" marR="7620" marT="762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70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和</a:t>
                      </a:r>
                    </a:p>
                  </a:txBody>
                  <a:tcPr marL="7620" marR="7620" marT="762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彭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○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喬</a:t>
                      </a:r>
                    </a:p>
                  </a:txBody>
                  <a:tcPr marL="7620" marR="7620" marT="762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彭美菁老師</a:t>
                      </a:r>
                    </a:p>
                  </a:txBody>
                  <a:tcPr marL="7620" marR="7620" marT="762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甲等</a:t>
                      </a:r>
                    </a:p>
                  </a:txBody>
                  <a:tcPr marL="7620" marR="7620" marT="762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70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</a:t>
                      </a:r>
                    </a:p>
                  </a:txBody>
                  <a:tcPr marL="7620" marR="7620" marT="762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李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○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華</a:t>
                      </a:r>
                    </a:p>
                  </a:txBody>
                  <a:tcPr marL="7620" marR="7620" marT="762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彭美菁老師</a:t>
                      </a:r>
                    </a:p>
                  </a:txBody>
                  <a:tcPr marL="7620" marR="7620" marT="762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甲等</a:t>
                      </a:r>
                    </a:p>
                  </a:txBody>
                  <a:tcPr marL="7620" marR="7620" marT="762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70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愛</a:t>
                      </a:r>
                    </a:p>
                  </a:txBody>
                  <a:tcPr marL="7620" marR="7620" marT="762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鄭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○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哲</a:t>
                      </a:r>
                    </a:p>
                  </a:txBody>
                  <a:tcPr marL="7620" marR="7620" marT="762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洪珮純老師</a:t>
                      </a:r>
                    </a:p>
                  </a:txBody>
                  <a:tcPr marL="7620" marR="7620" marT="762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甲等</a:t>
                      </a:r>
                    </a:p>
                  </a:txBody>
                  <a:tcPr marL="7620" marR="7620" marT="762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70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和</a:t>
                      </a:r>
                    </a:p>
                  </a:txBody>
                  <a:tcPr marL="7620" marR="7620" marT="762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潘  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○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</a:p>
                  </a:txBody>
                  <a:tcPr marL="7620" marR="7620" marT="762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賴曉雲老師</a:t>
                      </a:r>
                    </a:p>
                  </a:txBody>
                  <a:tcPr marL="7620" marR="7620" marT="762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甲等</a:t>
                      </a:r>
                    </a:p>
                  </a:txBody>
                  <a:tcPr marL="7620" marR="7620" marT="762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70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</a:t>
                      </a:r>
                    </a:p>
                  </a:txBody>
                  <a:tcPr marL="7620" marR="7620" marT="762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楊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○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武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賴曉雲老師</a:t>
                      </a:r>
                    </a:p>
                  </a:txBody>
                  <a:tcPr marL="7620" marR="7620" marT="762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甲等</a:t>
                      </a:r>
                    </a:p>
                  </a:txBody>
                  <a:tcPr marL="7620" marR="7620" marT="762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3904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</TotalTime>
  <Words>217</Words>
  <Application>Microsoft Office PowerPoint</Application>
  <PresentationFormat>A4 紙張 (210x297 公釐)</PresentationFormat>
  <Paragraphs>95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</vt:i4>
      </vt:variant>
    </vt:vector>
  </HeadingPairs>
  <TitlesOfParts>
    <vt:vector size="10" baseType="lpstr">
      <vt:lpstr>華康中特圓體</vt:lpstr>
      <vt:lpstr>華康行書體(P)</vt:lpstr>
      <vt:lpstr>微軟正黑體</vt:lpstr>
      <vt:lpstr>標楷體</vt:lpstr>
      <vt:lpstr>Arial</vt:lpstr>
      <vt:lpstr>Calibri</vt:lpstr>
      <vt:lpstr>Calibri Light</vt:lpstr>
      <vt:lpstr>Office 佈景主題</vt:lpstr>
      <vt:lpstr>自訂設計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mac</dc:creator>
  <cp:lastModifiedBy>User</cp:lastModifiedBy>
  <cp:revision>131</cp:revision>
  <cp:lastPrinted>2024-04-22T00:06:03Z</cp:lastPrinted>
  <dcterms:created xsi:type="dcterms:W3CDTF">2018-07-12T04:12:22Z</dcterms:created>
  <dcterms:modified xsi:type="dcterms:W3CDTF">2024-11-21T06:50:54Z</dcterms:modified>
</cp:coreProperties>
</file>