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4"/>
  </p:notesMasterIdLst>
  <p:handoutMasterIdLst>
    <p:handoutMasterId r:id="rId5"/>
  </p:handoutMasterIdLst>
  <p:sldIdLst>
    <p:sldId id="266" r:id="rId3"/>
  </p:sldIdLst>
  <p:sldSz cx="6858000" cy="9906000" type="A4"/>
  <p:notesSz cx="6807200" cy="9939338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8DC4AC2B-0B36-4D38-B4D7-8D7E98B8D7B2}">
          <p14:sldIdLst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CC99"/>
    <a:srgbClr val="FFFFCC"/>
    <a:srgbClr val="FF9999"/>
    <a:srgbClr val="FFFF99"/>
    <a:srgbClr val="339933"/>
    <a:srgbClr val="073190"/>
    <a:srgbClr val="EEB500"/>
    <a:srgbClr val="FABE0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62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2213" y="58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786" cy="498693"/>
          </a:xfrm>
          <a:prstGeom prst="rect">
            <a:avLst/>
          </a:prstGeom>
        </p:spPr>
        <p:txBody>
          <a:bodyPr vert="horz" lIns="91529" tIns="45764" rIns="91529" bIns="45764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839" y="0"/>
            <a:ext cx="2949786" cy="498693"/>
          </a:xfrm>
          <a:prstGeom prst="rect">
            <a:avLst/>
          </a:prstGeom>
        </p:spPr>
        <p:txBody>
          <a:bodyPr vert="horz" lIns="91529" tIns="45764" rIns="91529" bIns="45764" rtlCol="0"/>
          <a:lstStyle>
            <a:lvl1pPr algn="r">
              <a:defRPr sz="1200"/>
            </a:lvl1pPr>
          </a:lstStyle>
          <a:p>
            <a:fld id="{8485EE80-F458-479A-ABB0-F0DCD9C8581A}" type="datetimeFigureOut">
              <a:rPr lang="zh-TW" altLang="en-US" smtClean="0"/>
              <a:t>2023/11/23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2" y="9440648"/>
            <a:ext cx="2949786" cy="498692"/>
          </a:xfrm>
          <a:prstGeom prst="rect">
            <a:avLst/>
          </a:prstGeom>
        </p:spPr>
        <p:txBody>
          <a:bodyPr vert="horz" lIns="91529" tIns="45764" rIns="91529" bIns="45764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839" y="9440648"/>
            <a:ext cx="2949786" cy="498692"/>
          </a:xfrm>
          <a:prstGeom prst="rect">
            <a:avLst/>
          </a:prstGeom>
        </p:spPr>
        <p:txBody>
          <a:bodyPr vert="horz" lIns="91529" tIns="45764" rIns="91529" bIns="45764" rtlCol="0" anchor="b"/>
          <a:lstStyle>
            <a:lvl1pPr algn="r">
              <a:defRPr sz="1200"/>
            </a:lvl1pPr>
          </a:lstStyle>
          <a:p>
            <a:fld id="{E1187BE6-AE77-4E53-A9C0-2A53172084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9094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9786" cy="496967"/>
          </a:xfrm>
          <a:prstGeom prst="rect">
            <a:avLst/>
          </a:prstGeom>
        </p:spPr>
        <p:txBody>
          <a:bodyPr vert="horz" lIns="91529" tIns="45764" rIns="91529" bIns="45764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9" y="3"/>
            <a:ext cx="2949786" cy="496967"/>
          </a:xfrm>
          <a:prstGeom prst="rect">
            <a:avLst/>
          </a:prstGeom>
        </p:spPr>
        <p:txBody>
          <a:bodyPr vert="horz" lIns="91529" tIns="45764" rIns="91529" bIns="45764" rtlCol="0"/>
          <a:lstStyle>
            <a:lvl1pPr algn="r">
              <a:defRPr sz="1200"/>
            </a:lvl1pPr>
          </a:lstStyle>
          <a:p>
            <a:fld id="{631BFA34-59CB-F940-ADC8-AD26DE77F409}" type="datetimeFigureOut">
              <a:rPr kumimoji="1" lang="zh-TW" altLang="en-US" smtClean="0"/>
              <a:t>2023/11/23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4538"/>
            <a:ext cx="25781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29" tIns="45764" rIns="91529" bIns="45764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1" y="4721186"/>
            <a:ext cx="5445760" cy="4472702"/>
          </a:xfrm>
          <a:prstGeom prst="rect">
            <a:avLst/>
          </a:prstGeom>
        </p:spPr>
        <p:txBody>
          <a:bodyPr vert="horz" lIns="91529" tIns="45764" rIns="91529" bIns="45764" rtlCol="0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440649"/>
            <a:ext cx="2949786" cy="496967"/>
          </a:xfrm>
          <a:prstGeom prst="rect">
            <a:avLst/>
          </a:prstGeom>
        </p:spPr>
        <p:txBody>
          <a:bodyPr vert="horz" lIns="91529" tIns="45764" rIns="91529" bIns="45764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9" y="9440649"/>
            <a:ext cx="2949786" cy="496967"/>
          </a:xfrm>
          <a:prstGeom prst="rect">
            <a:avLst/>
          </a:prstGeom>
        </p:spPr>
        <p:txBody>
          <a:bodyPr vert="horz" lIns="91529" tIns="45764" rIns="91529" bIns="45764" rtlCol="0" anchor="b"/>
          <a:lstStyle>
            <a:lvl1pPr algn="r">
              <a:defRPr sz="1200"/>
            </a:lvl1pPr>
          </a:lstStyle>
          <a:p>
            <a:fld id="{96D05A50-FBEA-1440-B6F8-A0E3F65A8AF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78959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en-US" smtClean="0"/>
              <a:t>按一下以編輯母片子標題樣式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05DD-E8C8-BF42-BBFD-7525C8676429}" type="datetimeFigureOut">
              <a:rPr kumimoji="1" lang="zh-TW" altLang="en-US" smtClean="0"/>
              <a:t>2023/11/23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51B7-CD82-B442-8C16-599F52951F42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2" y="3"/>
            <a:ext cx="1558637" cy="990599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sz="1350">
              <a:solidFill>
                <a:srgbClr val="000090"/>
              </a:solidFill>
            </a:endParaRPr>
          </a:p>
        </p:txBody>
      </p:sp>
      <p:grpSp>
        <p:nvGrpSpPr>
          <p:cNvPr id="8" name="群組 7"/>
          <p:cNvGrpSpPr/>
          <p:nvPr userDrawn="1"/>
        </p:nvGrpSpPr>
        <p:grpSpPr>
          <a:xfrm>
            <a:off x="0" y="260328"/>
            <a:ext cx="1593000" cy="1281043"/>
            <a:chOff x="0" y="180226"/>
            <a:chExt cx="2124000" cy="886876"/>
          </a:xfrm>
        </p:grpSpPr>
        <p:sp>
          <p:nvSpPr>
            <p:cNvPr id="9" name="矩形 8"/>
            <p:cNvSpPr/>
            <p:nvPr/>
          </p:nvSpPr>
          <p:spPr>
            <a:xfrm>
              <a:off x="0" y="242872"/>
              <a:ext cx="2124000" cy="8158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1350">
                <a:solidFill>
                  <a:srgbClr val="000090"/>
                </a:solidFill>
              </a:endParaRPr>
            </a:p>
          </p:txBody>
        </p:sp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23" y="180226"/>
              <a:ext cx="2038798" cy="886876"/>
            </a:xfrm>
            <a:prstGeom prst="rect">
              <a:avLst/>
            </a:prstGeom>
          </p:spPr>
        </p:pic>
      </p:grpSp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049" y="3165692"/>
            <a:ext cx="2704953" cy="680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60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050"/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05DD-E8C8-BF42-BBFD-7525C8676429}" type="datetimeFigureOut">
              <a:rPr kumimoji="1" lang="zh-TW" altLang="en-US" smtClean="0"/>
              <a:t>2023/11/23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51B7-CD82-B442-8C16-599F52951F4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97811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05DD-E8C8-BF42-BBFD-7525C8676429}" type="datetimeFigureOut">
              <a:rPr kumimoji="1" lang="zh-TW" altLang="en-US" smtClean="0"/>
              <a:t>2023/11/23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51B7-CD82-B442-8C16-599F52951F4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36171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4972050" y="396703"/>
            <a:ext cx="1543050" cy="8452203"/>
          </a:xfrm>
        </p:spPr>
        <p:txBody>
          <a:bodyPr vert="eaVert"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42900" y="396703"/>
            <a:ext cx="4514850" cy="8452203"/>
          </a:xfrm>
        </p:spPr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05DD-E8C8-BF42-BBFD-7525C8676429}" type="datetimeFigureOut">
              <a:rPr kumimoji="1" lang="zh-TW" altLang="en-US" smtClean="0"/>
              <a:t>2023/11/23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51B7-CD82-B442-8C16-599F52951F4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87606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57250" y="1620838"/>
            <a:ext cx="5143500" cy="34496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57250" y="5202238"/>
            <a:ext cx="5143500" cy="23923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5F17-F00D-4184-AD74-62FC59A3596A}" type="datetimeFigureOut">
              <a:rPr lang="zh-TW" altLang="en-US" smtClean="0"/>
              <a:t>2023/11/23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5893-9C79-4419-BF29-A8EA00CBAD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7358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5F17-F00D-4184-AD74-62FC59A3596A}" type="datetimeFigureOut">
              <a:rPr lang="zh-TW" altLang="en-US" smtClean="0"/>
              <a:t>2023/11/23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5893-9C79-4419-BF29-A8EA00CBAD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9323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2470150"/>
            <a:ext cx="5915025" cy="41195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68313" y="6629400"/>
            <a:ext cx="5915025" cy="21669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5F17-F00D-4184-AD74-62FC59A3596A}" type="datetimeFigureOut">
              <a:rPr lang="zh-TW" altLang="en-US" smtClean="0"/>
              <a:t>2023/11/23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5893-9C79-4419-BF29-A8EA00CBAD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3758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71488" y="2636838"/>
            <a:ext cx="2881312" cy="62849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505200" y="2636838"/>
            <a:ext cx="2881313" cy="62849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5F17-F00D-4184-AD74-62FC59A3596A}" type="datetimeFigureOut">
              <a:rPr lang="zh-TW" altLang="en-US" smtClean="0"/>
              <a:t>2023/11/23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5893-9C79-4419-BF29-A8EA00CBAD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8095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3075" y="527050"/>
            <a:ext cx="5915025" cy="19145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73075" y="2428875"/>
            <a:ext cx="2900363" cy="1189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3075" y="3617913"/>
            <a:ext cx="2900363" cy="53228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71863" y="2428875"/>
            <a:ext cx="2916237" cy="1189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71863" y="3617913"/>
            <a:ext cx="2916237" cy="53228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5F17-F00D-4184-AD74-62FC59A3596A}" type="datetimeFigureOut">
              <a:rPr lang="zh-TW" altLang="en-US" smtClean="0"/>
              <a:t>2023/11/23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5893-9C79-4419-BF29-A8EA00CBAD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6923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5F17-F00D-4184-AD74-62FC59A3596A}" type="datetimeFigureOut">
              <a:rPr lang="zh-TW" altLang="en-US" smtClean="0"/>
              <a:t>2023/11/23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5893-9C79-4419-BF29-A8EA00CBAD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58636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5F17-F00D-4184-AD74-62FC59A3596A}" type="datetimeFigureOut">
              <a:rPr lang="zh-TW" altLang="en-US" smtClean="0"/>
              <a:t>2023/11/23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5893-9C79-4419-BF29-A8EA00CBAD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7457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05DD-E8C8-BF42-BBFD-7525C8676429}" type="datetimeFigureOut">
              <a:rPr kumimoji="1" lang="zh-TW" altLang="en-US" smtClean="0"/>
              <a:t>2023/11/23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51B7-CD82-B442-8C16-599F52951F42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2" y="3"/>
            <a:ext cx="1558637" cy="990599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sz="1350">
              <a:solidFill>
                <a:srgbClr val="000090"/>
              </a:solidFill>
            </a:endParaRPr>
          </a:p>
        </p:txBody>
      </p:sp>
      <p:grpSp>
        <p:nvGrpSpPr>
          <p:cNvPr id="8" name="群組 7"/>
          <p:cNvGrpSpPr/>
          <p:nvPr userDrawn="1"/>
        </p:nvGrpSpPr>
        <p:grpSpPr>
          <a:xfrm>
            <a:off x="0" y="260328"/>
            <a:ext cx="1593000" cy="1281043"/>
            <a:chOff x="0" y="180226"/>
            <a:chExt cx="2124000" cy="886876"/>
          </a:xfrm>
        </p:grpSpPr>
        <p:sp>
          <p:nvSpPr>
            <p:cNvPr id="9" name="矩形 8"/>
            <p:cNvSpPr/>
            <p:nvPr/>
          </p:nvSpPr>
          <p:spPr>
            <a:xfrm>
              <a:off x="0" y="242872"/>
              <a:ext cx="2124000" cy="8158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1350">
                <a:solidFill>
                  <a:srgbClr val="000090"/>
                </a:solidFill>
              </a:endParaRPr>
            </a:p>
          </p:txBody>
        </p:sp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23" y="180226"/>
              <a:ext cx="2038798" cy="886876"/>
            </a:xfrm>
            <a:prstGeom prst="rect">
              <a:avLst/>
            </a:prstGeom>
          </p:spPr>
        </p:pic>
      </p:grpSp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774" y="6987526"/>
            <a:ext cx="1491600" cy="28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40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16238" y="1425575"/>
            <a:ext cx="3471862" cy="7040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5F17-F00D-4184-AD74-62FC59A3596A}" type="datetimeFigureOut">
              <a:rPr lang="zh-TW" altLang="en-US" smtClean="0"/>
              <a:t>2023/11/23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5893-9C79-4419-BF29-A8EA00CBAD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49264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916238" y="1425575"/>
            <a:ext cx="3471862" cy="70405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5F17-F00D-4184-AD74-62FC59A3596A}" type="datetimeFigureOut">
              <a:rPr lang="zh-TW" altLang="en-US" smtClean="0"/>
              <a:t>2023/11/23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5893-9C79-4419-BF29-A8EA00CBAD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30586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5F17-F00D-4184-AD74-62FC59A3596A}" type="datetimeFigureOut">
              <a:rPr lang="zh-TW" altLang="en-US" smtClean="0"/>
              <a:t>2023/11/23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5893-9C79-4419-BF29-A8EA00CBAD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15383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4908550" y="527050"/>
            <a:ext cx="1477963" cy="83947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71488" y="527050"/>
            <a:ext cx="4284662" cy="83947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5F17-F00D-4184-AD74-62FC59A3596A}" type="datetimeFigureOut">
              <a:rPr lang="zh-TW" altLang="en-US" smtClean="0"/>
              <a:t>2023/11/23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5893-9C79-4419-BF29-A8EA00CBAD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492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05DD-E8C8-BF42-BBFD-7525C8676429}" type="datetimeFigureOut">
              <a:rPr kumimoji="1" lang="zh-TW" altLang="en-US" smtClean="0"/>
              <a:t>2023/11/23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51B7-CD82-B442-8C16-599F52951F42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342900" y="2311402"/>
            <a:ext cx="6172200" cy="6537502"/>
          </a:xfrm>
        </p:spPr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709"/>
            <a:ext cx="6858000" cy="951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3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8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05DD-E8C8-BF42-BBFD-7525C8676429}" type="datetimeFigureOut">
              <a:rPr kumimoji="1" lang="zh-TW" altLang="en-US" smtClean="0"/>
              <a:t>2023/11/23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51B7-CD82-B442-8C16-599F52951F4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92239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05DD-E8C8-BF42-BBFD-7525C8676429}" type="datetimeFigureOut">
              <a:rPr kumimoji="1" lang="zh-TW" altLang="en-US" smtClean="0"/>
              <a:t>2023/11/23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51B7-CD82-B442-8C16-599F52951F4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040243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05DD-E8C8-BF42-BBFD-7525C8676429}" type="datetimeFigureOut">
              <a:rPr kumimoji="1" lang="zh-TW" altLang="en-US" smtClean="0"/>
              <a:t>2023/11/23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51B7-CD82-B442-8C16-599F52951F4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98989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05DD-E8C8-BF42-BBFD-7525C8676429}" type="datetimeFigureOut">
              <a:rPr kumimoji="1" lang="zh-TW" altLang="en-US" smtClean="0"/>
              <a:t>2023/11/23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51B7-CD82-B442-8C16-599F52951F4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13971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05DD-E8C8-BF42-BBFD-7525C8676429}" type="datetimeFigureOut">
              <a:rPr kumimoji="1" lang="zh-TW" altLang="en-US" smtClean="0"/>
              <a:t>2023/11/23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51B7-CD82-B442-8C16-599F52951F4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97114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2" y="394405"/>
            <a:ext cx="2256235" cy="1678517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42902" y="2072924"/>
            <a:ext cx="2256235" cy="6775980"/>
          </a:xfrm>
        </p:spPr>
        <p:txBody>
          <a:bodyPr/>
          <a:lstStyle>
            <a:lvl1pPr marL="0" indent="0">
              <a:buNone/>
              <a:defRPr sz="1050"/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05DD-E8C8-BF42-BBFD-7525C8676429}" type="datetimeFigureOut">
              <a:rPr kumimoji="1" lang="zh-TW" altLang="en-US" smtClean="0"/>
              <a:t>2023/11/23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F51B7-CD82-B442-8C16-599F52951F4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20021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A05DD-E8C8-BF42-BBFD-7525C8676429}" type="datetimeFigureOut">
              <a:rPr kumimoji="1" lang="zh-TW" altLang="en-US" smtClean="0"/>
              <a:t>2023/11/23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F51B7-CD82-B442-8C16-599F52951F4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9325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342884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2" indent="-257162" algn="l" defTabSz="34288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85" indent="-214303" algn="l" defTabSz="342884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34288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342884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342884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15F17-F00D-4184-AD74-62FC59A3596A}" type="datetimeFigureOut">
              <a:rPr lang="zh-TW" altLang="en-US" smtClean="0"/>
              <a:t>2023/11/23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65893-9C79-4419-BF29-A8EA00CBAD4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778"/>
            <a:ext cx="6858000" cy="947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68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/>
        </p:nvSpPr>
        <p:spPr>
          <a:xfrm>
            <a:off x="1830536" y="717892"/>
            <a:ext cx="4686300" cy="1138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342884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1800" b="1" spc="5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73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  <a:cs typeface="Times New Roman" panose="02020603050405020304" pitchFamily="18" charset="0"/>
              </a:rPr>
              <a:t>112</a:t>
            </a:r>
            <a:r>
              <a:rPr lang="zh-TW" altLang="en-US" sz="1800" b="1" spc="5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73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  <a:cs typeface="Times New Roman" panose="02020603050405020304" pitchFamily="18" charset="0"/>
              </a:rPr>
              <a:t>學年</a:t>
            </a:r>
            <a:r>
              <a:rPr lang="zh-TW" altLang="en-US" sz="1800" b="1" spc="5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73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  <a:cs typeface="Times New Roman" panose="02020603050405020304" pitchFamily="18" charset="0"/>
              </a:rPr>
              <a:t>度</a:t>
            </a:r>
            <a:r>
              <a:rPr lang="zh-TW" altLang="en-US" sz="1800" b="1" spc="5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73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  <a:cs typeface="Times New Roman" panose="02020603050405020304" pitchFamily="18" charset="0"/>
              </a:rPr>
              <a:t>第</a:t>
            </a:r>
            <a:r>
              <a:rPr lang="en-US" altLang="zh-TW" sz="1800" b="1" spc="500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73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1800" b="1" spc="5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731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  <a:cs typeface="Times New Roman" panose="02020603050405020304" pitchFamily="18" charset="0"/>
              </a:rPr>
              <a:t>學期</a:t>
            </a:r>
            <a:endParaRPr lang="en-US" altLang="zh-TW" sz="1800" b="1" spc="500" dirty="0" smtClean="0">
              <a:ln w="9525" cap="flat" cmpd="sng" algn="ctr">
                <a:solidFill>
                  <a:srgbClr val="FFFFFF"/>
                </a:solidFill>
                <a:prstDash val="solid"/>
                <a:round/>
              </a:ln>
              <a:solidFill>
                <a:srgbClr val="0731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特圓體" panose="020F0809000000000000" pitchFamily="49" charset="-120"/>
              <a:ea typeface="華康中特圓體" panose="020F0809000000000000" pitchFamily="49" charset="-120"/>
              <a:cs typeface="Times New Roman" panose="02020603050405020304" pitchFamily="18" charset="0"/>
            </a:endParaRPr>
          </a:p>
          <a:p>
            <a:r>
              <a:rPr lang="zh-TW" altLang="en-US" sz="2400" b="1" spc="5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E6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  <a:cs typeface="Times New Roman" panose="02020603050405020304" pitchFamily="18" charset="0"/>
              </a:rPr>
              <a:t>全國高級中學閱讀心得比賽</a:t>
            </a:r>
            <a:r>
              <a:rPr lang="en-US" altLang="zh-TW" sz="2400" b="1" spc="5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E6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  <a:cs typeface="Times New Roman" panose="02020603050405020304" pitchFamily="18" charset="0"/>
              </a:rPr>
              <a:t/>
            </a:r>
            <a:br>
              <a:rPr lang="en-US" altLang="zh-TW" sz="2400" b="1" spc="5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E6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  <a:cs typeface="Times New Roman" panose="02020603050405020304" pitchFamily="18" charset="0"/>
              </a:rPr>
            </a:br>
            <a:r>
              <a:rPr lang="zh-TW" altLang="en-US" sz="2400" b="1" spc="5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E6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  <a:cs typeface="Times New Roman" panose="02020603050405020304" pitchFamily="18" charset="0"/>
              </a:rPr>
              <a:t> 第</a:t>
            </a:r>
            <a:r>
              <a:rPr lang="en-US" altLang="zh-TW" sz="2400" b="1" spc="5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E6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  <a:cs typeface="Times New Roman" panose="02020603050405020304" pitchFamily="18" charset="0"/>
              </a:rPr>
              <a:t>1121010</a:t>
            </a:r>
            <a:r>
              <a:rPr lang="zh-TW" altLang="en-US" sz="2400" b="1" spc="5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E6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  <a:cs typeface="Times New Roman" panose="02020603050405020304" pitchFamily="18" charset="0"/>
              </a:rPr>
              <a:t>梯次</a:t>
            </a:r>
            <a:r>
              <a:rPr lang="zh-TW" altLang="en-US" sz="2400" b="1" spc="500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E600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  <a:cs typeface="Times New Roman" panose="02020603050405020304" pitchFamily="18" charset="0"/>
              </a:rPr>
              <a:t>得獎作品 </a:t>
            </a:r>
            <a:endParaRPr lang="zh-TW" altLang="en-US" sz="2400" b="1" spc="500" dirty="0">
              <a:ln w="9525" cap="flat" cmpd="sng" algn="ctr">
                <a:solidFill>
                  <a:srgbClr val="FFFFFF"/>
                </a:solidFill>
                <a:prstDash val="solid"/>
                <a:round/>
              </a:ln>
              <a:solidFill>
                <a:srgbClr val="E600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特圓體" panose="020F0809000000000000" pitchFamily="49" charset="-120"/>
              <a:ea typeface="華康中特圓體" panose="020F0809000000000000" pitchFamily="49" charset="-120"/>
              <a:cs typeface="Times New Roman" panose="02020603050405020304" pitchFamily="18" charset="0"/>
            </a:endParaRPr>
          </a:p>
        </p:txBody>
      </p:sp>
      <p:sp>
        <p:nvSpPr>
          <p:cNvPr id="8" name="十六角星形 7"/>
          <p:cNvSpPr/>
          <p:nvPr/>
        </p:nvSpPr>
        <p:spPr>
          <a:xfrm>
            <a:off x="406400" y="585148"/>
            <a:ext cx="1424136" cy="1258548"/>
          </a:xfrm>
          <a:prstGeom prst="star16">
            <a:avLst/>
          </a:prstGeom>
          <a:solidFill>
            <a:srgbClr val="FF0000"/>
          </a:solidFill>
          <a:ln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dirty="0" smtClean="0">
                <a:solidFill>
                  <a:srgbClr val="FFFF00"/>
                </a:solidFill>
                <a:latin typeface="華康行書體(P)" panose="03000500000000000000" pitchFamily="66" charset="-120"/>
                <a:ea typeface="華康行書體(P)" panose="03000500000000000000" pitchFamily="66" charset="-120"/>
              </a:rPr>
              <a:t>賀</a:t>
            </a:r>
            <a:endParaRPr lang="zh-TW" altLang="en-US" sz="6000" dirty="0">
              <a:solidFill>
                <a:srgbClr val="FFFF00"/>
              </a:solidFill>
              <a:latin typeface="華康行書體(P)" panose="03000500000000000000" pitchFamily="66" charset="-120"/>
              <a:ea typeface="華康行書體(P)" panose="03000500000000000000" pitchFamily="66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724157"/>
              </p:ext>
            </p:extLst>
          </p:nvPr>
        </p:nvGraphicFramePr>
        <p:xfrm>
          <a:off x="678981" y="2024742"/>
          <a:ext cx="5561799" cy="5960963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154943"/>
                <a:gridCol w="1652713"/>
                <a:gridCol w="1450250"/>
                <a:gridCol w="1303893"/>
              </a:tblGrid>
              <a:tr h="26817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班級</a:t>
                      </a:r>
                      <a:endParaRPr lang="zh-TW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作者</a:t>
                      </a:r>
                      <a:endParaRPr lang="zh-TW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指導老師</a:t>
                      </a:r>
                      <a:endParaRPr lang="zh-TW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名次</a:t>
                      </a:r>
                      <a:endParaRPr lang="zh-TW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40662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十愛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邱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〇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豪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余欣怡老師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特優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662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十一愛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蔡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〇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𨛺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洪珮純老師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特優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662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十望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黃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〇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叡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余欣怡老師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優等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662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十一和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林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〇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亭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賴曉雲老師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優等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662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十一平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彭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〇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云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賴曉雲老師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優等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662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十信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秦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〇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慈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鄺采芸老師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甲等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662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十信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黃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〇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碩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鄺采芸老師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甲等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662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十愛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沈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〇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穎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余欣怡老師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甲等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662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十和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任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〇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緯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彭美菁老師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甲</a:t>
                      </a:r>
                      <a:r>
                        <a:rPr lang="zh-TW" altLang="en-US" sz="16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等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662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十一愛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李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〇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容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洪珮純老師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甲</a:t>
                      </a:r>
                      <a:r>
                        <a:rPr lang="zh-TW" altLang="en-US" sz="1600" u="none" strike="noStrike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等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662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十一愛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許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〇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澤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洪珮純老師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甲等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662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十一和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李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〇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愷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賴曉雲老師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甲等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662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十一和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潘  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〇</a:t>
                      </a:r>
                      <a:r>
                        <a:rPr lang="zh-TW" altLang="en-US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賴曉雲老師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甲等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662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十二平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林</a:t>
                      </a:r>
                      <a:r>
                        <a:rPr lang="en-US" altLang="zh-TW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〇</a:t>
                      </a:r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芝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賴曉雲老師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甲等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390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1417</TotalTime>
  <Words>136</Words>
  <Application>Microsoft Office PowerPoint</Application>
  <PresentationFormat>A4 紙張 (210x297 公釐)</PresentationFormat>
  <Paragraphs>63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</vt:i4>
      </vt:variant>
    </vt:vector>
  </HeadingPairs>
  <TitlesOfParts>
    <vt:vector size="12" baseType="lpstr">
      <vt:lpstr>華康中特圓體</vt:lpstr>
      <vt:lpstr>華康行書體(P)</vt:lpstr>
      <vt:lpstr>微軟正黑體</vt:lpstr>
      <vt:lpstr>新細明體</vt:lpstr>
      <vt:lpstr>標楷體</vt:lpstr>
      <vt:lpstr>Arial</vt:lpstr>
      <vt:lpstr>Calibri</vt:lpstr>
      <vt:lpstr>Calibri Light</vt:lpstr>
      <vt:lpstr>Times New Roman</vt:lpstr>
      <vt:lpstr>Office 佈景主題</vt:lpstr>
      <vt:lpstr>自訂設計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mac</dc:creator>
  <cp:lastModifiedBy>Hsia</cp:lastModifiedBy>
  <cp:revision>120</cp:revision>
  <cp:lastPrinted>2020-02-25T01:18:49Z</cp:lastPrinted>
  <dcterms:created xsi:type="dcterms:W3CDTF">2018-07-12T04:12:22Z</dcterms:created>
  <dcterms:modified xsi:type="dcterms:W3CDTF">2023-11-23T03:21:22Z</dcterms:modified>
</cp:coreProperties>
</file>