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7" r:id="rId3"/>
    <p:sldId id="268" r:id="rId4"/>
    <p:sldId id="295" r:id="rId5"/>
    <p:sldId id="329" r:id="rId6"/>
    <p:sldId id="330" r:id="rId7"/>
    <p:sldId id="335" r:id="rId8"/>
    <p:sldId id="333" r:id="rId9"/>
    <p:sldId id="328" r:id="rId10"/>
    <p:sldId id="338" r:id="rId11"/>
    <p:sldId id="342" r:id="rId12"/>
    <p:sldId id="343" r:id="rId13"/>
    <p:sldId id="340" r:id="rId14"/>
    <p:sldId id="348" r:id="rId15"/>
    <p:sldId id="346" r:id="rId16"/>
    <p:sldId id="347" r:id="rId17"/>
  </p:sldIdLst>
  <p:sldSz cx="12192000" cy="6858000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DC4AC2B-0B36-4D38-B4D7-8D7E98B8D7B2}">
          <p14:sldIdLst>
            <p14:sldId id="266"/>
            <p14:sldId id="267"/>
            <p14:sldId id="268"/>
            <p14:sldId id="295"/>
            <p14:sldId id="329"/>
            <p14:sldId id="330"/>
            <p14:sldId id="335"/>
            <p14:sldId id="333"/>
            <p14:sldId id="328"/>
            <p14:sldId id="338"/>
            <p14:sldId id="342"/>
            <p14:sldId id="343"/>
            <p14:sldId id="340"/>
            <p14:sldId id="348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91BC9"/>
    <a:srgbClr val="000066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66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5EE80-F458-479A-ABB0-F0DCD9C8581A}" type="datetimeFigureOut">
              <a:rPr lang="zh-TW" altLang="en-US" smtClean="0"/>
              <a:t>2022/3/25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7BE6-AE77-4E53-A9C0-2A5317208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09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FA34-59CB-F940-ADC8-AD26DE77F40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05A50-FBEA-1440-B6F8-A0E3F65A8A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7895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05A50-FBEA-1440-B6F8-A0E3F65A8AF8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7" y="545648"/>
            <a:ext cx="4956918" cy="6474135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-1" y="0"/>
            <a:ext cx="2498271" cy="6857999"/>
            <a:chOff x="3543200" y="1"/>
            <a:chExt cx="2124000" cy="6857999"/>
          </a:xfrm>
        </p:grpSpPr>
        <p:sp>
          <p:nvSpPr>
            <p:cNvPr id="14" name="矩形 13"/>
            <p:cNvSpPr/>
            <p:nvPr userDrawn="1"/>
          </p:nvSpPr>
          <p:spPr>
            <a:xfrm>
              <a:off x="3543200" y="1"/>
              <a:ext cx="2078182" cy="68579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0090"/>
                </a:solidFill>
              </a:endParaRPr>
            </a:p>
          </p:txBody>
        </p:sp>
        <p:grpSp>
          <p:nvGrpSpPr>
            <p:cNvPr id="15" name="群組 14"/>
            <p:cNvGrpSpPr/>
            <p:nvPr userDrawn="1"/>
          </p:nvGrpSpPr>
          <p:grpSpPr>
            <a:xfrm>
              <a:off x="3543200" y="180227"/>
              <a:ext cx="2124000" cy="886876"/>
              <a:chOff x="0" y="180226"/>
              <a:chExt cx="2124000" cy="88687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242872"/>
                <a:ext cx="2124000" cy="815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rgbClr val="000090"/>
                  </a:solidFill>
                </a:endParaRPr>
              </a:p>
            </p:txBody>
          </p:sp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3" y="180226"/>
                <a:ext cx="2038798" cy="8868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5046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781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617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760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 userDrawn="1"/>
        </p:nvGrpSpPr>
        <p:grpSpPr>
          <a:xfrm>
            <a:off x="-1" y="0"/>
            <a:ext cx="2498271" cy="6857999"/>
            <a:chOff x="3543200" y="1"/>
            <a:chExt cx="2124000" cy="6857999"/>
          </a:xfrm>
        </p:grpSpPr>
        <p:sp>
          <p:nvSpPr>
            <p:cNvPr id="19" name="矩形 18"/>
            <p:cNvSpPr/>
            <p:nvPr userDrawn="1"/>
          </p:nvSpPr>
          <p:spPr>
            <a:xfrm>
              <a:off x="3543200" y="1"/>
              <a:ext cx="2078182" cy="68579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rgbClr val="000090"/>
                </a:solidFill>
              </a:endParaRPr>
            </a:p>
          </p:txBody>
        </p:sp>
        <p:grpSp>
          <p:nvGrpSpPr>
            <p:cNvPr id="20" name="群組 19"/>
            <p:cNvGrpSpPr/>
            <p:nvPr userDrawn="1"/>
          </p:nvGrpSpPr>
          <p:grpSpPr>
            <a:xfrm>
              <a:off x="3543200" y="180227"/>
              <a:ext cx="2124000" cy="886876"/>
              <a:chOff x="0" y="180226"/>
              <a:chExt cx="2124000" cy="88687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0" y="242872"/>
                <a:ext cx="2124000" cy="815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rgbClr val="000090"/>
                  </a:solidFill>
                </a:endParaRPr>
              </a:p>
            </p:txBody>
          </p:sp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23" y="180226"/>
                <a:ext cx="2038798" cy="886876"/>
              </a:xfrm>
              <a:prstGeom prst="rect">
                <a:avLst/>
              </a:prstGeom>
            </p:spPr>
          </p:pic>
        </p:grpSp>
      </p:grp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5" y="5319585"/>
            <a:ext cx="1612907" cy="1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135062"/>
            <a:ext cx="12192000" cy="7229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800">
              <a:solidFill>
                <a:srgbClr val="00009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" y="6069710"/>
            <a:ext cx="1847600" cy="8037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93" y="5303215"/>
            <a:ext cx="1612907" cy="1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22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024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89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39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711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00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05DD-E8C8-BF42-BBFD-7525C8676429}" type="datetimeFigureOut">
              <a:rPr kumimoji="1" lang="zh-TW" altLang="en-US" smtClean="0"/>
              <a:t>2022/3/25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325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81200" y="2537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50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班會程序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66278" y="1396719"/>
            <a:ext cx="4529722" cy="494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班會開始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全體肅立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主席就位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唱國歌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向國旗暨國父遺像行三鞠躬禮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（一鞠躬、再鞠躬、三鞠躬）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主席復位（請坐下）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主席報告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宣讀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上次會議記錄     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上次會議決議案執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行情形（無者從略）</a:t>
            </a:r>
          </a:p>
          <a:p>
            <a:pPr marL="711200" indent="-7112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報告事項</a:t>
            </a:r>
            <a:endParaRPr lang="en-US" altLang="zh-TW" sz="2300" dirty="0">
              <a:solidFill>
                <a:srgbClr val="003366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357939" y="1396720"/>
            <a:ext cx="4908966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各科負責人報告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討論事項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提案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臨時動議（對班級事務以及</a:t>
            </a:r>
            <a:r>
              <a:rPr lang="zh-TW" altLang="en-US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endParaRPr lang="en-US" altLang="zh-TW" sz="2300" dirty="0" smtClean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300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事務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的臨時建議）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選舉下次主席、司儀、記錄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導師講評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14.</a:t>
            </a:r>
            <a:r>
              <a:rPr lang="zh-TW" altLang="en-US" sz="23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主席宣佈散會</a:t>
            </a:r>
          </a:p>
          <a:p>
            <a:pPr marL="508000" indent="-5080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23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一氧化碳中毒緊急處置方法。本報資料照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6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97964" y="2133600"/>
            <a:ext cx="513846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6500"/>
              </a:lnSpc>
            </a:pPr>
            <a:r>
              <a:rPr lang="zh-TW" altLang="en-US" sz="4400" b="1" dirty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4400" b="1" dirty="0" smtClean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、如何防止</a:t>
            </a:r>
            <a:endParaRPr lang="en-US" altLang="zh-TW" sz="4400" b="1" dirty="0" smtClean="0">
              <a:solidFill>
                <a:srgbClr val="091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6500"/>
              </a:lnSpc>
            </a:pPr>
            <a:r>
              <a:rPr lang="en-US" altLang="zh-TW" sz="4400" b="1" dirty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dirty="0" smtClean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4400" b="1" dirty="0" smtClean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一氧化碳中毒？</a:t>
            </a:r>
            <a:endParaRPr lang="zh-TW" altLang="en-US" sz="4400" b="1" i="0" dirty="0">
              <a:solidFill>
                <a:srgbClr val="091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60860" y="703137"/>
            <a:ext cx="376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56"/>
            <a:ext cx="7382896" cy="62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85598" y="649552"/>
            <a:ext cx="5691674" cy="82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altLang="en-US" sz="3600" b="1" dirty="0" smtClean="0">
                <a:solidFill>
                  <a:srgbClr val="A5002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如何防止一氧化碳中毒</a:t>
            </a:r>
            <a:endParaRPr lang="en-US" altLang="zh-TW" sz="3400" b="1" dirty="0" smtClean="0">
              <a:solidFill>
                <a:srgbClr val="A5002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1017" y="1820001"/>
            <a:ext cx="9356437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3200" dirty="0">
                <a:solidFill>
                  <a:srgbClr val="3E3A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3E3A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當我們聞到瓦斯外洩的氣味時，會意識到危機</a:t>
            </a:r>
            <a:endParaRPr lang="en-US" altLang="zh-TW" sz="3200" dirty="0" smtClean="0">
              <a:solidFill>
                <a:srgbClr val="3E3A3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3200" dirty="0">
                <a:solidFill>
                  <a:srgbClr val="3E3A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srgbClr val="3E3A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dirty="0" smtClean="0">
                <a:solidFill>
                  <a:srgbClr val="3E3A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而趕緊處理。</a:t>
            </a:r>
            <a:endParaRPr lang="en-US" altLang="zh-TW" sz="3200" dirty="0" smtClean="0">
              <a:solidFill>
                <a:srgbClr val="3E3A3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然而真正的隱形殺手</a:t>
            </a:r>
            <a:r>
              <a:rPr lang="en-US" altLang="zh-TW" sz="32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一氧化碳」卻往往因其</a:t>
            </a:r>
            <a:endParaRPr lang="en-US" altLang="zh-TW" sz="3200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32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無色、無味的特性而遭忽視。</a:t>
            </a:r>
            <a:endParaRPr lang="zh-TW" altLang="en-US" sz="32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555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27"/>
            <a:ext cx="12210474" cy="68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隨著天氣轉涼，又進入了一氧化碳中毒的高危險期，台南市消防局提醒民眾確實遵照「五要」原則，以免造成難以挽回的悲劇。記者邵心杰／翻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7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705599" y="526473"/>
            <a:ext cx="5218546" cy="5159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有效防範一氧化碳中毒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遵照「五要」原則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不二法門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、要保持環境的「通風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、要使用安全的「品牌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、要選擇正確的「型式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、要注意安全的「安裝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、要注意平時的「檢修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34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3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00840" y="1662545"/>
            <a:ext cx="7772400" cy="310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5000" b="1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討論完畢</a:t>
            </a:r>
            <a:endParaRPr lang="en-US" altLang="zh-TW" sz="5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3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315204" y="240989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50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各股股長報告</a:t>
            </a:r>
          </a:p>
        </p:txBody>
      </p:sp>
    </p:spTree>
    <p:extLst>
      <p:ext uri="{BB962C8B-B14F-4D97-AF65-F5344CB8AC3E}">
        <p14:creationId xmlns:p14="http://schemas.microsoft.com/office/powerpoint/2010/main" val="1158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79345" y="239352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5000" b="1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</a:t>
            </a:r>
            <a:r>
              <a:rPr lang="zh-TW" altLang="en-US" sz="5000" b="1" dirty="0" smtClean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負責人報告</a:t>
            </a:r>
            <a:endParaRPr lang="zh-TW" altLang="en-US" sz="50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47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00840" y="1394691"/>
            <a:ext cx="7772400" cy="310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50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endParaRPr lang="en-US" altLang="zh-TW" sz="5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TW" sz="4800" b="1" dirty="0" smtClean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b="1" dirty="0" smtClean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防範</a:t>
            </a:r>
            <a:r>
              <a:rPr lang="zh-TW" altLang="en-US" sz="4800" b="1" dirty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一氧化碳</a:t>
            </a:r>
            <a:r>
              <a:rPr lang="zh-TW" altLang="en-US" sz="4800" b="1" dirty="0" smtClean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中毒</a:t>
            </a:r>
            <a:r>
              <a:rPr lang="en-US" altLang="zh-TW" sz="4800" b="1" dirty="0" smtClean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5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8363" y="3403602"/>
            <a:ext cx="5629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zh-TW" altLang="en-US" sz="4400" b="1" i="0" dirty="0">
              <a:solidFill>
                <a:srgbClr val="091BC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50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瓦斯中的說法其實不正確，應該是一氧化碳中毒才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8" y="1515051"/>
            <a:ext cx="11297163" cy="44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426690" y="614220"/>
            <a:ext cx="5629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4400" b="1" dirty="0" smtClean="0">
                <a:solidFill>
                  <a:srgbClr val="091BC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防範一氧化碳中毒</a:t>
            </a:r>
            <a:endParaRPr lang="zh-TW" altLang="en-US" sz="4400" b="1" i="0" dirty="0">
              <a:solidFill>
                <a:srgbClr val="091BC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625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一氧化碳吸入體內會搶先與血紅素結合導致組織缺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762"/>
            <a:ext cx="12213049" cy="700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一氧化碳影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2" y="1088950"/>
            <a:ext cx="10702218" cy="519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263400" y="316408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TW" altLang="en-US" sz="4000" b="1" dirty="0">
                <a:solidFill>
                  <a:srgbClr val="BC32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一氧化碳影響人體之嚴重性</a:t>
            </a:r>
            <a:endParaRPr lang="zh-TW" altLang="en-US" sz="4000" b="1" i="0" dirty="0">
              <a:solidFill>
                <a:srgbClr val="BC323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104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一氧化碳中毒症狀海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3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fdp.com.tw/upload/webstyle_default/assets/images/know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44" y="770798"/>
            <a:ext cx="7379855" cy="53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65018" y="2028118"/>
            <a:ext cx="5629564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6500"/>
              </a:lnSpc>
            </a:pPr>
            <a:r>
              <a:rPr lang="zh-TW" altLang="en-US" sz="4400" b="1" dirty="0" smtClean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一、一氧化碳中毒</a:t>
            </a:r>
            <a:endParaRPr lang="en-US" altLang="zh-TW" sz="4400" b="1" dirty="0" smtClean="0">
              <a:solidFill>
                <a:srgbClr val="091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6500"/>
              </a:lnSpc>
            </a:pPr>
            <a:r>
              <a:rPr lang="en-US" altLang="zh-TW" sz="4400" b="1" dirty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dirty="0" smtClean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4400" b="1" dirty="0" smtClean="0">
                <a:solidFill>
                  <a:srgbClr val="091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怎麼辧？</a:t>
            </a:r>
            <a:endParaRPr lang="zh-TW" altLang="en-US" sz="4400" b="1" i="0" dirty="0">
              <a:solidFill>
                <a:srgbClr val="091B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3493" y="623016"/>
            <a:ext cx="376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專題討論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5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300</Words>
  <Application>Microsoft Office PowerPoint</Application>
  <PresentationFormat>寬螢幕</PresentationFormat>
  <Paragraphs>50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User</cp:lastModifiedBy>
  <cp:revision>142</cp:revision>
  <cp:lastPrinted>2018-08-09T05:15:29Z</cp:lastPrinted>
  <dcterms:created xsi:type="dcterms:W3CDTF">2018-07-12T04:12:22Z</dcterms:created>
  <dcterms:modified xsi:type="dcterms:W3CDTF">2022-03-25T02:00:39Z</dcterms:modified>
</cp:coreProperties>
</file>