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9144000" cy="6858000" type="screen4x3"/>
  <p:notesSz cx="6807200" cy="9939338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DC4AC2B-0B36-4D38-B4D7-8D7E98B8D7B2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5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5EE80-F458-479A-ABB0-F0DCD9C8581A}" type="datetimeFigureOut">
              <a:rPr lang="zh-TW" altLang="en-US" smtClean="0"/>
              <a:t>2022/12/1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7BE6-AE77-4E53-A9C0-2A5317208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09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FA34-59CB-F940-ADC8-AD26DE77F409}" type="datetimeFigureOut">
              <a:rPr kumimoji="1" lang="zh-TW" altLang="en-US" smtClean="0"/>
              <a:t>2022/12/1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05A50-FBEA-1440-B6F8-A0E3F65A8A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7895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6" y="2191633"/>
            <a:ext cx="3606604" cy="471051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2078182" cy="6857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 userDrawn="1"/>
        </p:nvGrpSpPr>
        <p:grpSpPr>
          <a:xfrm>
            <a:off x="0" y="180226"/>
            <a:ext cx="2124000" cy="886876"/>
            <a:chOff x="0" y="180226"/>
            <a:chExt cx="2124000" cy="886876"/>
          </a:xfrm>
        </p:grpSpPr>
        <p:sp>
          <p:nvSpPr>
            <p:cNvPr id="9" name="矩形 8"/>
            <p:cNvSpPr/>
            <p:nvPr/>
          </p:nvSpPr>
          <p:spPr>
            <a:xfrm>
              <a:off x="0" y="242872"/>
              <a:ext cx="2124000" cy="815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3" y="180226"/>
              <a:ext cx="2038798" cy="886876"/>
            </a:xfrm>
            <a:prstGeom prst="rect">
              <a:avLst/>
            </a:prstGeom>
          </p:spPr>
        </p:pic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2247749" y="650779"/>
            <a:ext cx="4290837" cy="172507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"/>
          </p:nvPr>
        </p:nvSpPr>
        <p:spPr>
          <a:xfrm>
            <a:off x="2625313" y="2662174"/>
            <a:ext cx="3099082" cy="1338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5046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135061"/>
            <a:ext cx="9144000" cy="7229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64" y="5744846"/>
            <a:ext cx="1190836" cy="11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1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135061"/>
            <a:ext cx="9144000" cy="7229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64" y="5744846"/>
            <a:ext cx="1190836" cy="11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135061"/>
            <a:ext cx="9144000" cy="7229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64" y="5744846"/>
            <a:ext cx="1190836" cy="11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0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2078182" cy="6857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5831" y="274638"/>
            <a:ext cx="6562800" cy="1143000"/>
          </a:xfrm>
        </p:spPr>
        <p:txBody>
          <a:bodyPr>
            <a:noAutofit/>
          </a:bodyPr>
          <a:lstStyle>
            <a:lvl1pPr>
              <a:defRPr sz="4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5831" y="1600200"/>
            <a:ext cx="6562800" cy="45259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305831" y="6364483"/>
            <a:ext cx="1701467" cy="365125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432664" y="6356350"/>
            <a:ext cx="2309133" cy="365125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67163" y="6360417"/>
            <a:ext cx="1701467" cy="365125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0" y="180226"/>
            <a:ext cx="2124000" cy="886876"/>
            <a:chOff x="0" y="180226"/>
            <a:chExt cx="2124000" cy="886876"/>
          </a:xfrm>
        </p:grpSpPr>
        <p:sp>
          <p:nvSpPr>
            <p:cNvPr id="9" name="矩形 8"/>
            <p:cNvSpPr/>
            <p:nvPr/>
          </p:nvSpPr>
          <p:spPr>
            <a:xfrm>
              <a:off x="0" y="242872"/>
              <a:ext cx="2124000" cy="815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00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3" y="180226"/>
              <a:ext cx="2038798" cy="886876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1" y="5325633"/>
            <a:ext cx="1612907" cy="1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4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0" y="6119430"/>
            <a:ext cx="1733299" cy="7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135061"/>
            <a:ext cx="9144000" cy="7229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64" y="5744846"/>
            <a:ext cx="1190836" cy="11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135061"/>
            <a:ext cx="9144000" cy="7229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64" y="5744846"/>
            <a:ext cx="1190836" cy="11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4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135061"/>
            <a:ext cx="9144000" cy="7229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dirty="0" smtClean="0"/>
              <a:t>按一下以編輯母片文字樣式</a:t>
            </a:r>
          </a:p>
          <a:p>
            <a:pPr lvl="1"/>
            <a:r>
              <a:rPr kumimoji="1" lang="zh-TW" altLang="en-US" dirty="0" smtClean="0"/>
              <a:t>第二層</a:t>
            </a:r>
          </a:p>
          <a:p>
            <a:pPr lvl="2"/>
            <a:r>
              <a:rPr kumimoji="1" lang="zh-TW" altLang="en-US" dirty="0" smtClean="0"/>
              <a:t>第三層</a:t>
            </a:r>
          </a:p>
          <a:p>
            <a:pPr lvl="3"/>
            <a:r>
              <a:rPr kumimoji="1" lang="zh-TW" altLang="en-US" dirty="0" smtClean="0"/>
              <a:t>第四層</a:t>
            </a:r>
          </a:p>
          <a:p>
            <a:pPr lvl="4"/>
            <a:r>
              <a:rPr kumimoji="1" lang="zh-TW" altLang="en-US" dirty="0" smtClean="0"/>
              <a:t>第五層</a:t>
            </a:r>
            <a:endParaRPr kumimoji="1"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64" y="5744846"/>
            <a:ext cx="1190836" cy="11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135061"/>
            <a:ext cx="9144000" cy="7229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64" y="5744846"/>
            <a:ext cx="1190836" cy="11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7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6135061"/>
            <a:ext cx="9144000" cy="7229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64" y="5744846"/>
            <a:ext cx="1190836" cy="11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135061"/>
            <a:ext cx="9144000" cy="7229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64" y="5744846"/>
            <a:ext cx="1190836" cy="11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BA05DD-E8C8-BF42-BBFD-7525C8676429}" type="datetimeFigureOut">
              <a:rPr kumimoji="1" lang="zh-TW" altLang="en-US" smtClean="0"/>
              <a:pPr/>
              <a:t>2022/12/1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7DF51B7-CD82-B442-8C16-599F52951F4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325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942441"/>
            <a:ext cx="8229600" cy="1062107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ea typeface="標楷體" panose="03000509000000000000" pitchFamily="65" charset="-120"/>
              </a:rPr>
              <a:t>111</a:t>
            </a:r>
            <a:r>
              <a:rPr lang="zh-TW" altLang="en-US" sz="2800" dirty="0" smtClean="0">
                <a:ea typeface="標楷體" panose="03000509000000000000" pitchFamily="65" charset="-120"/>
              </a:rPr>
              <a:t>學年</a:t>
            </a:r>
            <a:r>
              <a:rPr lang="zh-TW" altLang="en-US" sz="2800" dirty="0">
                <a:ea typeface="標楷體" panose="03000509000000000000" pitchFamily="65" charset="-120"/>
              </a:rPr>
              <a:t>度</a:t>
            </a:r>
            <a:r>
              <a:rPr lang="zh-TW" altLang="en-US" sz="2800" dirty="0" smtClean="0"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ea typeface="標楷體" panose="03000509000000000000" pitchFamily="65" charset="-120"/>
              </a:rPr>
              <a:t>學期</a:t>
            </a:r>
            <a:r>
              <a:rPr lang="en-US" altLang="zh-TW" sz="2800" dirty="0"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ea typeface="標楷體" panose="03000509000000000000" pitchFamily="65" charset="-120"/>
              </a:rPr>
            </a:br>
            <a:r>
              <a:rPr lang="zh-TW" altLang="en-US" sz="2800" dirty="0" smtClean="0">
                <a:ea typeface="標楷體" panose="03000509000000000000" pitchFamily="65" charset="-120"/>
              </a:rPr>
              <a:t>七年級寫字比賽</a:t>
            </a:r>
            <a:r>
              <a:rPr lang="zh-TW" altLang="en-US" sz="2800" dirty="0" smtClean="0">
                <a:ea typeface="標楷體" panose="03000509000000000000" pitchFamily="65" charset="-120"/>
              </a:rPr>
              <a:t>得獎</a:t>
            </a:r>
            <a:r>
              <a:rPr lang="zh-TW" altLang="en-US" sz="2800" dirty="0">
                <a:ea typeface="標楷體" panose="03000509000000000000" pitchFamily="65" charset="-120"/>
              </a:rPr>
              <a:t>名單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324819" y="2248732"/>
            <a:ext cx="4494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第一名　七年勇班　王紫玲第二名　七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勇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班　</a:t>
            </a:r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蔡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欣嬡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第三</a:t>
            </a:r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名　七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仁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班　</a:t>
            </a:r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黃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品睿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佳　作　七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信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班　</a:t>
            </a:r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李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若曦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佳　作　七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和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班　</a:t>
            </a:r>
            <a:r>
              <a:rPr lang="zh-TW" altLang="en-US" sz="2800" dirty="0" smtClean="0">
                <a:latin typeface="微軟正黑體" panose="020B0604030504040204" pitchFamily="34" charset="-120"/>
                <a:ea typeface="標楷體" panose="03000509000000000000" pitchFamily="65" charset="-120"/>
              </a:rPr>
              <a:t>黃</a:t>
            </a:r>
            <a:r>
              <a:rPr lang="zh-TW" altLang="en-US" sz="2800" dirty="0">
                <a:latin typeface="微軟正黑體" panose="020B0604030504040204" pitchFamily="34" charset="-120"/>
                <a:ea typeface="標楷體" panose="03000509000000000000" pitchFamily="65" charset="-120"/>
              </a:rPr>
              <a:t>譯樂</a:t>
            </a:r>
            <a:endParaRPr lang="en-US" altLang="zh-TW" sz="2800" dirty="0" smtClean="0">
              <a:latin typeface="微軟正黑體" panose="020B0604030504040204" pitchFamily="34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39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62</Words>
  <Application>Microsoft Office PowerPoint</Application>
  <PresentationFormat>如螢幕大小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標楷體</vt:lpstr>
      <vt:lpstr>Arial</vt:lpstr>
      <vt:lpstr>Calibri</vt:lpstr>
      <vt:lpstr>Office 佈景主題</vt:lpstr>
      <vt:lpstr>111學年度第1學期 七年級寫字比賽得獎名單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Windows 使用者</cp:lastModifiedBy>
  <cp:revision>135</cp:revision>
  <cp:lastPrinted>2020-03-23T08:36:56Z</cp:lastPrinted>
  <dcterms:created xsi:type="dcterms:W3CDTF">2018-07-12T04:12:22Z</dcterms:created>
  <dcterms:modified xsi:type="dcterms:W3CDTF">2022-12-01T07:04:19Z</dcterms:modified>
</cp:coreProperties>
</file>